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26" r:id="rId1"/>
    <p:sldMasterId id="2147483727" r:id="rId2"/>
    <p:sldMasterId id="2147483728" r:id="rId3"/>
  </p:sldMasterIdLst>
  <p:notesMasterIdLst>
    <p:notesMasterId r:id="rId45"/>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95" r:id="rId28"/>
    <p:sldId id="281" r:id="rId29"/>
    <p:sldId id="282" r:id="rId30"/>
    <p:sldId id="283" r:id="rId31"/>
    <p:sldId id="284" r:id="rId32"/>
    <p:sldId id="285" r:id="rId33"/>
    <p:sldId id="297" r:id="rId34"/>
    <p:sldId id="286" r:id="rId35"/>
    <p:sldId id="287" r:id="rId36"/>
    <p:sldId id="288" r:id="rId37"/>
    <p:sldId id="289" r:id="rId38"/>
    <p:sldId id="296" r:id="rId39"/>
    <p:sldId id="290" r:id="rId40"/>
    <p:sldId id="291" r:id="rId41"/>
    <p:sldId id="292" r:id="rId42"/>
    <p:sldId id="293" r:id="rId43"/>
    <p:sldId id="294"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Cambria" panose="02040503050406030204" pitchFamily="18" charset="0"/>
      <p:regular r:id="rId50"/>
      <p:bold r:id="rId51"/>
      <p:italic r:id="rId52"/>
      <p:boldItalic r:id="rId53"/>
    </p:embeddedFont>
    <p:embeddedFont>
      <p:font typeface="Helvetica Neue Light" panose="02000403000000020004" pitchFamily="2" charset="0"/>
      <p:regular r:id="rId54"/>
      <p:bold r:id="rId55"/>
      <p:italic r:id="rId56"/>
      <p:boldItalic r:id="rId57"/>
    </p:embeddedFont>
    <p:embeddedFont>
      <p:font typeface="Oswald" pitchFamily="2" charset="77"/>
      <p:regular r:id="rId58"/>
      <p:bold r:id="rId59"/>
    </p:embeddedFont>
    <p:embeddedFont>
      <p:font typeface="Oswald Regular" pitchFamily="2" charset="77"/>
      <p:regular r:id="rId60"/>
      <p:bold r:id="rId61"/>
    </p:embeddedFont>
    <p:embeddedFont>
      <p:font typeface="Proxima Nova" panose="02000506030000020004"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Mono" panose="02000000000000000000" pitchFamily="2" charset="0"/>
      <p:regular r:id="rId70"/>
      <p:bold r:id="rId71"/>
      <p:italic r:id="rId72"/>
      <p:boldItalic r:id="rId73"/>
    </p:embeddedFont>
    <p:embeddedFont>
      <p:font typeface="Source Sans Pro" panose="020B0503030403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01"/>
    <p:restoredTop sz="85000"/>
  </p:normalViewPr>
  <p:slideViewPr>
    <p:cSldViewPr snapToGrid="0" snapToObjects="1">
      <p:cViewPr varScale="1">
        <p:scale>
          <a:sx n="124" d="100"/>
          <a:sy n="124" d="100"/>
        </p:scale>
        <p:origin x="12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5.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4.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notesMaster" Target="notesMasters/notesMaster1.xml"/><Relationship Id="rId66"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1pPr>
            <a:lvl2pPr marL="914400" marR="0" lvl="1"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2pPr>
            <a:lvl3pPr marL="1371600" marR="0" lvl="2"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3pPr>
            <a:lvl4pPr marL="1828800" marR="0" lvl="3"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4pPr>
            <a:lvl5pPr marL="2286000" marR="0" lvl="4"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5pPr>
            <a:lvl6pPr marL="2743200" marR="0" lvl="5"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6pPr>
            <a:lvl7pPr marL="3200400" marR="0" lvl="6"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7pPr>
            <a:lvl8pPr marL="3657600" marR="0" lvl="7"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8pPr>
            <a:lvl9pPr marL="4114800" marR="0" lvl="8"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000" dirty="0"/>
          </a:p>
        </p:txBody>
      </p:sp>
      <p:sp>
        <p:nvSpPr>
          <p:cNvPr id="536" name="Google Shape;5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644ea9e2a2_1_6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644ea9e2a2_1_6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644ea9e2a2_1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644ea9e2a2_1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Giving you choice of tools with application aware automation and best way to manage with intelligent resource pooling.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44ea9e2a2_1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644ea9e2a2_1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644ea9e2a2_1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644ea9e2a2_1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TFDB not 100% but can be done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5fcff7013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5fcff70134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Kubernetes was originally very focused on stateless application architecture. One of the fundamental features of Kubernetes is that the scheduler can move pods around between agents, which works fine for stateless applications but not so well for stateful, which tend to like their storage and networking not to change during operation, unless handled in a very specific operational way.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1aa42372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61aa42372d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Kubernetes and other orchestration systems built around declarative state work very well for stateless applications. A stateless app is a program that does not save client data generated in one session for use in the next session with that client. Each session is carried out as if it was the first time and responses are not dependent upon data from a previous session. In practice that means that we can stop and start our stateless application, and it will just start executing.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Ephemeral</a:t>
            </a:r>
            <a:endParaRPr sz="1100"/>
          </a:p>
          <a:p>
            <a:pPr marL="0" lvl="0" indent="0" algn="l" rtl="0">
              <a:spcBef>
                <a:spcPts val="0"/>
              </a:spcBef>
              <a:spcAft>
                <a:spcPts val="0"/>
              </a:spcAft>
              <a:buClr>
                <a:schemeClr val="lt1"/>
              </a:buClr>
              <a:buSzPts val="1100"/>
              <a:buFont typeface="Arial"/>
              <a:buNone/>
            </a:pPr>
            <a:r>
              <a:rPr lang="en-US" sz="1100"/>
              <a:t>Binary</a:t>
            </a:r>
            <a:endParaRPr sz="1100"/>
          </a:p>
          <a:p>
            <a:pPr marL="0" lvl="0" indent="0" algn="l" rtl="0">
              <a:spcBef>
                <a:spcPts val="0"/>
              </a:spcBef>
              <a:spcAft>
                <a:spcPts val="0"/>
              </a:spcAft>
              <a:buNone/>
            </a:pPr>
            <a:r>
              <a:rPr lang="en-US" sz="1100"/>
              <a:t>Isolation</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61aa42372d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61aa42372d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None/>
            </a:pP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1aa42372d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1aa42372d_0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r>
              <a:rPr lang="en-US" sz="1100"/>
              <a:t>Stateless applications are intrinsically intertwined in the move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61aa42372d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61aa42372d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61aa42372d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61aa42372d_0_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61aa42372d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61aa42372d_0_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5fcff70134_0_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5fcff70134_0_2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No slide deck would be complete without a quote from Kelsey Hightower (or some dank memes, which I don’t have - too old)</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Manual considerations</a:t>
            </a:r>
            <a:endParaRPr sz="1100"/>
          </a:p>
          <a:p>
            <a:pPr marL="0" lvl="0" indent="0" algn="l" rtl="0">
              <a:spcBef>
                <a:spcPts val="0"/>
              </a:spcBef>
              <a:spcAft>
                <a:spcPts val="0"/>
              </a:spcAft>
              <a:buClr>
                <a:schemeClr val="lt1"/>
              </a:buClr>
              <a:buSzPts val="1100"/>
              <a:buFont typeface="Arial"/>
              <a:buNone/>
            </a:pPr>
            <a:r>
              <a:rPr lang="en-US" sz="1100"/>
              <a:t>Automate away pain and toil</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5f2a19c721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5f2a19c721_0_1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dirty="0"/>
              <a:t>So if all applications were stateless, then the world of application deployment would be super simple, and sometimes in our industry you could get the idea that that’s the case in the era of microservices. But unfortunately that’s not actually true. The second class of applications are stateful, where the app is retaining data or state across it’s entire lifecycle. Whilst older more monolithic applications such as SQL databases fit into this paradigm, there are also many architectures where the individual elements making up a particular service are actually clustered together in some way. They may be sharing state data between them, or they need to be </a:t>
            </a:r>
            <a:r>
              <a:rPr lang="en-US" sz="1100" dirty="0" err="1"/>
              <a:t>synchronised</a:t>
            </a:r>
            <a:r>
              <a:rPr lang="en-US" sz="1100" dirty="0"/>
              <a:t> together in some way.</a:t>
            </a:r>
            <a:endParaRPr sz="1100" dirty="0"/>
          </a:p>
          <a:p>
            <a:pPr marL="0" lvl="0" indent="0" algn="l" rtl="0">
              <a:spcBef>
                <a:spcPts val="0"/>
              </a:spcBef>
              <a:spcAft>
                <a:spcPts val="0"/>
              </a:spcAft>
              <a:buClr>
                <a:schemeClr val="lt1"/>
              </a:buClr>
              <a:buSzPts val="1100"/>
              <a:buFont typeface="Arial"/>
              <a:buNone/>
            </a:pPr>
            <a:endParaRPr sz="1100" dirty="0"/>
          </a:p>
          <a:p>
            <a:pPr marL="0" lvl="0" indent="0" algn="l" rtl="0">
              <a:spcBef>
                <a:spcPts val="0"/>
              </a:spcBef>
              <a:spcAft>
                <a:spcPts val="0"/>
              </a:spcAft>
              <a:buClr>
                <a:schemeClr val="lt1"/>
              </a:buClr>
              <a:buSzPts val="1100"/>
              <a:buFont typeface="Arial"/>
              <a:buNone/>
            </a:pPr>
            <a:r>
              <a:rPr lang="en-US" sz="1100" dirty="0"/>
              <a:t>Distributed stateful apps</a:t>
            </a:r>
            <a:endParaRPr sz="1100" dirty="0"/>
          </a:p>
          <a:p>
            <a:pPr marL="0" lvl="0" indent="0" algn="l" rtl="0">
              <a:spcBef>
                <a:spcPts val="0"/>
              </a:spcBef>
              <a:spcAft>
                <a:spcPts val="0"/>
              </a:spcAft>
              <a:buNone/>
            </a:pPr>
            <a:endParaRPr sz="11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f2a19c721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f2a19c721_0_1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5f2a19c721_0_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5f2a19c721_0_2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f2a19c721_0_2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f2a19c721_0_2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5fcff70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5fcff70134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2200" b="0" i="0" u="none" strike="noStrike" cap="none" dirty="0">
                <a:solidFill>
                  <a:srgbClr val="000000"/>
                </a:solidFill>
                <a:effectLst/>
                <a:latin typeface="Roboto"/>
                <a:ea typeface="Roboto"/>
                <a:cs typeface="Roboto"/>
                <a:sym typeface="Roboto"/>
              </a:rPr>
              <a:t>Even if you build your Operator, it won’t necessarily be simple to consume. Without standardization, every Operator will have its own APIs, it own debugging tools, its own workflows, etc. If your cluster has five or six Operators, each with their own controller, managing them in concert means significant operational overhead (aka, “controller sprawl”). </a:t>
            </a:r>
            <a:r>
              <a:rPr lang="en-US" sz="2200" b="0" i="0" u="none" strike="noStrike" cap="none">
                <a:solidFill>
                  <a:srgbClr val="000000"/>
                </a:solidFill>
                <a:effectLst/>
                <a:latin typeface="Roboto"/>
                <a:ea typeface="Roboto"/>
                <a:cs typeface="Roboto"/>
                <a:sym typeface="Roboto"/>
              </a:rPr>
              <a:t>That’s where KUDO comes in.</a:t>
            </a:r>
            <a:endParaRPr sz="1100" dirty="0"/>
          </a:p>
          <a:p>
            <a:pPr marL="0" lvl="0" indent="0" algn="l" rtl="0">
              <a:spcBef>
                <a:spcPts val="0"/>
              </a:spcBef>
              <a:spcAft>
                <a:spcPts val="0"/>
              </a:spcAft>
              <a:buNone/>
            </a:pPr>
            <a:endParaRPr sz="1100" dirty="0"/>
          </a:p>
        </p:txBody>
      </p:sp>
    </p:spTree>
    <p:extLst>
      <p:ext uri="{BB962C8B-B14F-4D97-AF65-F5344CB8AC3E}">
        <p14:creationId xmlns:p14="http://schemas.microsoft.com/office/powerpoint/2010/main" val="2681509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The emerging solution to this problem is the Operator pattern. Operators basically encapsulate operational tasks in code, which can either be run when an API is invoked, automatically as required or on a schedule, so we can orchestrate application lifecycle actions using Kubernetes API’s/ So Operators encode domain specific knowledge about the lifecycle actions required for the application - how do I scale it, how do I upgrade it, how do I deal with failure scenarios, and they achieve all of this using native k8s API’s.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Application-specific controller</a:t>
            </a:r>
            <a:endParaRPr sz="1100"/>
          </a:p>
          <a:p>
            <a:pPr marL="0" lvl="0" indent="0" algn="l" rtl="0">
              <a:spcBef>
                <a:spcPts val="0"/>
              </a:spcBef>
              <a:spcAft>
                <a:spcPts val="0"/>
              </a:spcAft>
              <a:buClr>
                <a:schemeClr val="lt1"/>
              </a:buClr>
              <a:buSzPts val="1100"/>
              <a:buFont typeface="Arial"/>
              <a:buNone/>
            </a:pPr>
            <a:r>
              <a:rPr lang="en-US" sz="1100"/>
              <a:t>Reference blog post and how it bemoans YAML - see later slide</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
        <p:nvSpPr>
          <p:cNvPr id="982" name="Google Shape;9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5fcff70134_0_3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5fcff70134_0_3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Plans are how KUDO operators convey progress through service management operations, such as deployment, scaling, upgrading. A plan is composed of phases, these contain made up of steps and these in turn are made up of tasks.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"Plans orchestrate tasks through phases and steps. Plans consists of one or more phases. Phases consists of one or more steps. Steps contain one or more tasks. Both phases and also steps can be configured with an execution strategy, either serial or parallel."</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5fcff70134_0_4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5fcff70134_0_4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a plan is executed, a corresponding PlanExecution CRD is stored with inputs and status of the plan.</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05fb1b2ed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05fb1b2ed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Kudo also includes a CLI extension to kubectl, which allows us to run kudo specific commands natively in kubectl. Note that you can just use kubectl, it’s all just Kubernetes - nothing proprietary!</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644ea9eab7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644ea9eab7_0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we started to look at the operator landscape, it seemed like this was a familiar problem space. We saw developers having to implement the same steps, with a lot of complexity being expressed in number of lines of code and time to implement. So taking the lessons we’d learned from the dcos-commons SDK, we created the Kudo project with the aim of simplifying operator development.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Kudo is an acronym for Kubernetes Universal Declarative Operator. Rather than implementing a custom operator for each application, Kudo provides a universal operator with the concepts of plans built into it, and allowing operator developers to define a lot of the code declaratively in YAML. Kudo is built on top of kubebuilder, so you can also think of it as a way of simplifying kubebuilder based development. It’s a fully open source project, and we’re actively working to build community around it.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The Kubernetes Universal Declarative Operator (KUDO) is a highly productive toolkit for writing Kubernetes Operators, with a focus on Day 2 operations for distributed data services.</a:t>
            </a:r>
            <a:endParaRPr sz="1100"/>
          </a:p>
          <a:p>
            <a:pPr marL="0" lvl="0" indent="0" algn="l" rtl="0">
              <a:spcBef>
                <a:spcPts val="0"/>
              </a:spcBef>
              <a:spcAft>
                <a:spcPts val="0"/>
              </a:spcAft>
              <a:buClr>
                <a:schemeClr val="lt1"/>
              </a:buClr>
              <a:buSzPts val="1100"/>
              <a:buFont typeface="Arial"/>
              <a:buNone/>
            </a:pPr>
            <a:r>
              <a:rPr lang="en-US" sz="1100"/>
              <a:t>Includes a universal controller that can be configured via declarative YAML specs to manage multiple workloads</a:t>
            </a:r>
            <a:endParaRPr sz="1100"/>
          </a:p>
          <a:p>
            <a:pPr marL="0" lvl="0" indent="0" algn="l" rtl="0">
              <a:spcBef>
                <a:spcPts val="0"/>
              </a:spcBef>
              <a:spcAft>
                <a:spcPts val="0"/>
              </a:spcAft>
              <a:buClr>
                <a:schemeClr val="lt1"/>
              </a:buClr>
              <a:buSzPts val="1100"/>
              <a:buFont typeface="Arial"/>
              <a:buNone/>
            </a:pPr>
            <a:r>
              <a:rPr lang="en-US" sz="1100"/>
              <a:t>Inspired by DC/OS Commons, a similar toolkit for orchestrating data services on Apache Mesos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44ea9e2a2_1_8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644ea9e2a2_1_8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we started to look at the operator landscape, it seemed like this was a familiar problem space. We saw developers having to implement the same steps, with a lot of complexity being expressed in number of lines of code and time to implement. So taking the lessons we’d learned from the dcos-commons SDK, we created the Kudo project with the aim of simplifying operator development.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Kudo is an acronym for Kubernetes Universal Declarative Operator. Rather than implementing a custom operator for each application, Kudo provides a universal operator with the concepts of plans built into it, and allowing operator developers to define a lot of the code declaratively in YAML. Kudo is built on top of kubebuilder, so you can also think of it as a way of simplifying kubebuilder based development. It’s a fully open source project, and we’re actively working to build community around it.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The Kubernetes Universal Declarative Operator (KUDO) is a highly productive toolkit for writing Kubernetes Operators, with a focus on Day 2 operations for distributed data services.</a:t>
            </a:r>
            <a:endParaRPr sz="1100"/>
          </a:p>
          <a:p>
            <a:pPr marL="0" lvl="0" indent="0" algn="l" rtl="0">
              <a:spcBef>
                <a:spcPts val="0"/>
              </a:spcBef>
              <a:spcAft>
                <a:spcPts val="0"/>
              </a:spcAft>
              <a:buClr>
                <a:schemeClr val="lt1"/>
              </a:buClr>
              <a:buSzPts val="1100"/>
              <a:buFont typeface="Arial"/>
              <a:buNone/>
            </a:pPr>
            <a:r>
              <a:rPr lang="en-US" sz="1100"/>
              <a:t>Includes a universal controller that can be configured via declarative YAML specs to manage multiple workloads</a:t>
            </a:r>
            <a:endParaRPr sz="1100"/>
          </a:p>
          <a:p>
            <a:pPr marL="0" lvl="0" indent="0" algn="l" rtl="0">
              <a:spcBef>
                <a:spcPts val="0"/>
              </a:spcBef>
              <a:spcAft>
                <a:spcPts val="0"/>
              </a:spcAft>
              <a:buClr>
                <a:schemeClr val="lt1"/>
              </a:buClr>
              <a:buSzPts val="1100"/>
              <a:buFont typeface="Arial"/>
              <a:buNone/>
            </a:pPr>
            <a:r>
              <a:rPr lang="en-US" sz="1100"/>
              <a:t>Inspired by DC/OS Commons, a similar toolkit for orchestrating data services on Apache Mesos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44ea9e2a2_1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644ea9e2a2_1_8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dirty="0"/>
          </a:p>
        </p:txBody>
      </p:sp>
    </p:spTree>
    <p:extLst>
      <p:ext uri="{BB962C8B-B14F-4D97-AF65-F5344CB8AC3E}">
        <p14:creationId xmlns:p14="http://schemas.microsoft.com/office/powerpoint/2010/main" val="2700136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5f2a19c721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5f2a19c721_0_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5fcff70134_0_4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5fcff70134_0_4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5fcff70134_0_4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5fcff70134_0_4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fcff7013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fcff70134_0_4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fcff70134_0_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fcff70134_0_4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084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61aa42372d_0_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g61aa42372d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fcff70134_0_3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So in comparison to the other ways of building operators, Kudo can create complete operators without needing either deep knowledge of Kubernetes, or writing any code. Simply by defining lifecycle phases and actions in YAML we can orchestrate lifecycle actions, using the built in CRD’s which Kudo provides. KUDO is ultimately just Kubernetes. There’s no DSL to learn, proprietary APIs, or external datastores required to work with KUDO. As a result, it’s easier to learn, supports native Kubernetes tooling (such as Kustomize and kubectl), and maps to the same resource model as other Kubernetes resources.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
        <p:nvSpPr>
          <p:cNvPr id="1068" name="Google Shape;1068;g5fcff70134_0_3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644ea9e2a2_1_5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644ea9e2a2_1_5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44ea9e2a2_1_7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44ea9e2a2_1_7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644ea9e2a2_1_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644ea9e2a2_1_5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644ea9e2a2_1_5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644ea9e2a2_1_5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44ea9e2a2_1_7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644ea9e2a2_1_7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44ea9e2a2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644ea9e2a2_0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a bunch of popular frameworks. Tensorflow is most popular.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44ea9e2a2_1_7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644ea9e2a2_1_7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44ea9e2a2_1_6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644ea9e2a2_1_6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644ea9e2a2_1_6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644ea9e2a2_1_6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cSld name="Title">
    <p:bg>
      <p:bgPr>
        <a:solidFill>
          <a:schemeClr val="accent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73974" y="1614825"/>
            <a:ext cx="7312611" cy="221862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3600"/>
              <a:buFont typeface="Roboto"/>
              <a:buNone/>
              <a:defRPr sz="3600" b="1" i="0">
                <a:solidFill>
                  <a:srgbClr val="FFFFFF"/>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13" name="Google Shape;13;p2"/>
          <p:cNvSpPr txBox="1">
            <a:spLocks noGrp="1"/>
          </p:cNvSpPr>
          <p:nvPr>
            <p:ph type="body" idx="1"/>
          </p:nvPr>
        </p:nvSpPr>
        <p:spPr>
          <a:xfrm>
            <a:off x="373974" y="4009451"/>
            <a:ext cx="7312611" cy="9496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lvl2pPr>
            <a:lvl3pPr marL="1371600" lvl="2" indent="-228600" algn="l">
              <a:lnSpc>
                <a:spcPct val="100000"/>
              </a:lnSpc>
              <a:spcBef>
                <a:spcPts val="1600"/>
              </a:spcBef>
              <a:spcAft>
                <a:spcPts val="0"/>
              </a:spcAft>
              <a:buSzPts val="1600"/>
              <a:buNone/>
              <a:defRPr/>
            </a:lvl3pPr>
            <a:lvl4pPr marL="1828800" lvl="3" indent="-228600" algn="l">
              <a:lnSpc>
                <a:spcPct val="100000"/>
              </a:lnSpc>
              <a:spcBef>
                <a:spcPts val="1600"/>
              </a:spcBef>
              <a:spcAft>
                <a:spcPts val="0"/>
              </a:spcAft>
              <a:buSzPts val="1600"/>
              <a:buNone/>
              <a:defRPr/>
            </a:lvl4pPr>
            <a:lvl5pPr marL="2286000" lvl="4" indent="-228600" algn="l">
              <a:lnSpc>
                <a:spcPct val="100000"/>
              </a:lnSpc>
              <a:spcBef>
                <a:spcPts val="1600"/>
              </a:spcBef>
              <a:spcAft>
                <a:spcPts val="0"/>
              </a:spcAft>
              <a:buClr>
                <a:srgbClr val="1A1F29"/>
              </a:buClr>
              <a:buSzPts val="1800"/>
              <a:buNone/>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cxnSp>
        <p:nvCxnSpPr>
          <p:cNvPr id="14" name="Google Shape;14;p2"/>
          <p:cNvCxnSpPr/>
          <p:nvPr/>
        </p:nvCxnSpPr>
        <p:spPr>
          <a:xfrm>
            <a:off x="373974" y="3895400"/>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15" name="Google Shape;15;p2"/>
          <p:cNvCxnSpPr/>
          <p:nvPr/>
        </p:nvCxnSpPr>
        <p:spPr>
          <a:xfrm>
            <a:off x="373974" y="1552870"/>
            <a:ext cx="7312611" cy="0"/>
          </a:xfrm>
          <a:prstGeom prst="straightConnector1">
            <a:avLst/>
          </a:prstGeom>
          <a:noFill/>
          <a:ln w="63500" cap="flat" cmpd="sng">
            <a:solidFill>
              <a:schemeClr val="accent2"/>
            </a:solidFill>
            <a:prstDash val="solid"/>
            <a:miter lim="400000"/>
            <a:headEnd type="none" w="sm" len="sm"/>
            <a:tailEnd type="none" w="sm" len="sm"/>
          </a:ln>
        </p:spPr>
      </p:cxnSp>
      <p:pic>
        <p:nvPicPr>
          <p:cNvPr id="16" name="Google Shape;16;p2"/>
          <p:cNvPicPr preferRelativeResize="0"/>
          <p:nvPr/>
        </p:nvPicPr>
        <p:blipFill rotWithShape="1">
          <a:blip r:embed="rId2">
            <a:alphaModFix/>
          </a:blip>
          <a:srcRect/>
          <a:stretch/>
        </p:blipFill>
        <p:spPr>
          <a:xfrm>
            <a:off x="10855881" y="457200"/>
            <a:ext cx="971016" cy="971016"/>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Split Image Left">
  <p:cSld name="Slide Split Image Left">
    <p:spTree>
      <p:nvGrpSpPr>
        <p:cNvPr id="1" name="Shape 76"/>
        <p:cNvGrpSpPr/>
        <p:nvPr/>
      </p:nvGrpSpPr>
      <p:grpSpPr>
        <a:xfrm>
          <a:off x="0" y="0"/>
          <a:ext cx="0" cy="0"/>
          <a:chOff x="0" y="0"/>
          <a:chExt cx="0" cy="0"/>
        </a:xfrm>
      </p:grpSpPr>
      <p:sp>
        <p:nvSpPr>
          <p:cNvPr id="77" name="Google Shape;77;p11"/>
          <p:cNvSpPr>
            <a:spLocks noGrp="1"/>
          </p:cNvSpPr>
          <p:nvPr>
            <p:ph type="pic" idx="2"/>
          </p:nvPr>
        </p:nvSpPr>
        <p:spPr>
          <a:xfrm>
            <a:off x="0" y="-1"/>
            <a:ext cx="6096000" cy="6858001"/>
          </a:xfrm>
          <a:prstGeom prst="rect">
            <a:avLst/>
          </a:prstGeom>
          <a:solidFill>
            <a:srgbClr val="DADDE3"/>
          </a:solid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R="0" lvl="1"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R="0" lvl="2"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R="0" lvl="3"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R="0" lvl="4"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R="0" lvl="5"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R="0" lvl="6"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R="0" lvl="7"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R="0" lvl="8"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78" name="Google Shape;78;p11"/>
          <p:cNvCxnSpPr/>
          <p:nvPr/>
        </p:nvCxnSpPr>
        <p:spPr>
          <a:xfrm>
            <a:off x="6500725" y="1650386"/>
            <a:ext cx="5303520" cy="0"/>
          </a:xfrm>
          <a:prstGeom prst="straightConnector1">
            <a:avLst/>
          </a:prstGeom>
          <a:noFill/>
          <a:ln w="9525" cap="flat" cmpd="sng">
            <a:solidFill>
              <a:schemeClr val="accent2"/>
            </a:solidFill>
            <a:prstDash val="solid"/>
            <a:miter lim="400000"/>
            <a:headEnd type="none" w="sm" len="sm"/>
            <a:tailEnd type="none" w="sm" len="sm"/>
          </a:ln>
        </p:spPr>
      </p:cxnSp>
      <p:cxnSp>
        <p:nvCxnSpPr>
          <p:cNvPr id="79" name="Google Shape;79;p11"/>
          <p:cNvCxnSpPr/>
          <p:nvPr/>
        </p:nvCxnSpPr>
        <p:spPr>
          <a:xfrm>
            <a:off x="6500725" y="374701"/>
            <a:ext cx="5303520" cy="0"/>
          </a:xfrm>
          <a:prstGeom prst="straightConnector1">
            <a:avLst/>
          </a:prstGeom>
          <a:noFill/>
          <a:ln w="63500" cap="flat" cmpd="sng">
            <a:solidFill>
              <a:schemeClr val="accent2"/>
            </a:solidFill>
            <a:prstDash val="solid"/>
            <a:miter lim="400000"/>
            <a:headEnd type="none" w="sm" len="sm"/>
            <a:tailEnd type="none" w="sm" len="sm"/>
          </a:ln>
        </p:spPr>
      </p:cxnSp>
      <p:sp>
        <p:nvSpPr>
          <p:cNvPr id="80" name="Google Shape;80;p11"/>
          <p:cNvSpPr txBox="1">
            <a:spLocks noGrp="1"/>
          </p:cNvSpPr>
          <p:nvPr>
            <p:ph type="body" idx="1"/>
          </p:nvPr>
        </p:nvSpPr>
        <p:spPr>
          <a:xfrm>
            <a:off x="6500725"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81" name="Google Shape;81;p11"/>
          <p:cNvSpPr txBox="1">
            <a:spLocks noGrp="1"/>
          </p:cNvSpPr>
          <p:nvPr>
            <p:ph type="title"/>
          </p:nvPr>
        </p:nvSpPr>
        <p:spPr>
          <a:xfrm>
            <a:off x="6500725" y="479396"/>
            <a:ext cx="4688891"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82" name="Google Shape;82;p11"/>
          <p:cNvPicPr preferRelativeResize="0"/>
          <p:nvPr/>
        </p:nvPicPr>
        <p:blipFill rotWithShape="1">
          <a:blip r:embed="rId2">
            <a:alphaModFix/>
          </a:blip>
          <a:srcRect/>
          <a:stretch/>
        </p:blipFill>
        <p:spPr>
          <a:xfrm>
            <a:off x="11300582" y="476777"/>
            <a:ext cx="510418" cy="510300"/>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Split Image Right">
  <p:cSld name="Slide Split Image Right">
    <p:spTree>
      <p:nvGrpSpPr>
        <p:cNvPr id="1" name="Shape 83"/>
        <p:cNvGrpSpPr/>
        <p:nvPr/>
      </p:nvGrpSpPr>
      <p:grpSpPr>
        <a:xfrm>
          <a:off x="0" y="0"/>
          <a:ext cx="0" cy="0"/>
          <a:chOff x="0" y="0"/>
          <a:chExt cx="0" cy="0"/>
        </a:xfrm>
      </p:grpSpPr>
      <p:sp>
        <p:nvSpPr>
          <p:cNvPr id="84" name="Google Shape;84;p12"/>
          <p:cNvSpPr>
            <a:spLocks noGrp="1"/>
          </p:cNvSpPr>
          <p:nvPr>
            <p:ph type="pic" idx="2"/>
          </p:nvPr>
        </p:nvSpPr>
        <p:spPr>
          <a:xfrm>
            <a:off x="6096000" y="9143"/>
            <a:ext cx="6096000" cy="6858001"/>
          </a:xfrm>
          <a:prstGeom prst="rect">
            <a:avLst/>
          </a:prstGeom>
          <a:solidFill>
            <a:srgbClr val="DADDE3"/>
          </a:solid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R="0" lvl="1"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R="0" lvl="2"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R="0" lvl="3"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R="0" lvl="4"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R="0" lvl="5"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R="0" lvl="6"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R="0" lvl="7"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R="0" lvl="8"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85" name="Google Shape;85;p12"/>
          <p:cNvCxnSpPr/>
          <p:nvPr/>
        </p:nvCxnSpPr>
        <p:spPr>
          <a:xfrm>
            <a:off x="379322" y="374701"/>
            <a:ext cx="5303520" cy="0"/>
          </a:xfrm>
          <a:prstGeom prst="straightConnector1">
            <a:avLst/>
          </a:prstGeom>
          <a:noFill/>
          <a:ln w="63500" cap="flat" cmpd="sng">
            <a:solidFill>
              <a:schemeClr val="accent2"/>
            </a:solidFill>
            <a:prstDash val="solid"/>
            <a:miter lim="400000"/>
            <a:headEnd type="none" w="sm" len="sm"/>
            <a:tailEnd type="none" w="sm" len="sm"/>
          </a:ln>
        </p:spPr>
      </p:cxnSp>
      <p:cxnSp>
        <p:nvCxnSpPr>
          <p:cNvPr id="86" name="Google Shape;86;p12"/>
          <p:cNvCxnSpPr/>
          <p:nvPr/>
        </p:nvCxnSpPr>
        <p:spPr>
          <a:xfrm>
            <a:off x="379322" y="1650386"/>
            <a:ext cx="5303520" cy="0"/>
          </a:xfrm>
          <a:prstGeom prst="straightConnector1">
            <a:avLst/>
          </a:prstGeom>
          <a:noFill/>
          <a:ln w="9525" cap="flat" cmpd="sng">
            <a:solidFill>
              <a:schemeClr val="accent2"/>
            </a:solidFill>
            <a:prstDash val="solid"/>
            <a:miter lim="400000"/>
            <a:headEnd type="none" w="sm" len="sm"/>
            <a:tailEnd type="none" w="sm" len="sm"/>
          </a:ln>
        </p:spPr>
      </p:cxnSp>
      <p:sp>
        <p:nvSpPr>
          <p:cNvPr id="87" name="Google Shape;87;p12"/>
          <p:cNvSpPr txBox="1">
            <a:spLocks noGrp="1"/>
          </p:cNvSpPr>
          <p:nvPr>
            <p:ph type="body" idx="1"/>
          </p:nvPr>
        </p:nvSpPr>
        <p:spPr>
          <a:xfrm>
            <a:off x="379322"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88" name="Google Shape;88;p12"/>
          <p:cNvSpPr txBox="1">
            <a:spLocks noGrp="1"/>
          </p:cNvSpPr>
          <p:nvPr>
            <p:ph type="title"/>
          </p:nvPr>
        </p:nvSpPr>
        <p:spPr>
          <a:xfrm>
            <a:off x="381001" y="479396"/>
            <a:ext cx="5301842"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89" name="Google Shape;89;p12"/>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act_EndCap">
  <p:cSld name="Contact_EndCap">
    <p:spTree>
      <p:nvGrpSpPr>
        <p:cNvPr id="1" name="Shape 90"/>
        <p:cNvGrpSpPr/>
        <p:nvPr/>
      </p:nvGrpSpPr>
      <p:grpSpPr>
        <a:xfrm>
          <a:off x="0" y="0"/>
          <a:ext cx="0" cy="0"/>
          <a:chOff x="0" y="0"/>
          <a:chExt cx="0" cy="0"/>
        </a:xfrm>
      </p:grpSpPr>
      <p:sp>
        <p:nvSpPr>
          <p:cNvPr id="91" name="Google Shape;91;p13"/>
          <p:cNvSpPr/>
          <p:nvPr/>
        </p:nvSpPr>
        <p:spPr>
          <a:xfrm>
            <a:off x="0" y="-1"/>
            <a:ext cx="12192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92" name="Google Shape;92;p13"/>
          <p:cNvSpPr txBox="1">
            <a:spLocks noGrp="1"/>
          </p:cNvSpPr>
          <p:nvPr>
            <p:ph type="body" idx="1"/>
          </p:nvPr>
        </p:nvSpPr>
        <p:spPr>
          <a:xfrm>
            <a:off x="392827" y="4525726"/>
            <a:ext cx="7309095" cy="175227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Arial"/>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93" name="Google Shape;93;p13"/>
          <p:cNvSpPr txBox="1">
            <a:spLocks noGrp="1"/>
          </p:cNvSpPr>
          <p:nvPr>
            <p:ph type="title"/>
          </p:nvPr>
        </p:nvSpPr>
        <p:spPr>
          <a:xfrm>
            <a:off x="392827" y="3280522"/>
            <a:ext cx="7312611" cy="103679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Roboto"/>
              <a:buNone/>
              <a:defRPr sz="2400" b="1" i="0">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94" name="Google Shape;94;p13"/>
          <p:cNvPicPr preferRelativeResize="0"/>
          <p:nvPr/>
        </p:nvPicPr>
        <p:blipFill rotWithShape="1">
          <a:blip r:embed="rId2">
            <a:alphaModFix/>
          </a:blip>
          <a:srcRect/>
          <a:stretch/>
        </p:blipFill>
        <p:spPr>
          <a:xfrm>
            <a:off x="10855881" y="457200"/>
            <a:ext cx="971016" cy="971016"/>
          </a:xfrm>
          <a:prstGeom prst="rect">
            <a:avLst/>
          </a:prstGeom>
          <a:noFill/>
          <a:ln>
            <a:noFill/>
          </a:ln>
        </p:spPr>
      </p:pic>
      <p:cxnSp>
        <p:nvCxnSpPr>
          <p:cNvPr id="95" name="Google Shape;95;p13"/>
          <p:cNvCxnSpPr/>
          <p:nvPr/>
        </p:nvCxnSpPr>
        <p:spPr>
          <a:xfrm>
            <a:off x="392827" y="4449605"/>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96" name="Google Shape;96;p13"/>
          <p:cNvCxnSpPr/>
          <p:nvPr/>
        </p:nvCxnSpPr>
        <p:spPr>
          <a:xfrm>
            <a:off x="392827" y="3179736"/>
            <a:ext cx="7312611"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solidFill>
                  <a:schemeClr val="lt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99" name="Google Shape;99;p14"/>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guide id="8"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Title, Body)">
  <p:cSld name="Slide (Title, Body)">
    <p:spTree>
      <p:nvGrpSpPr>
        <p:cNvPr id="1" name="Shape 106"/>
        <p:cNvGrpSpPr/>
        <p:nvPr/>
      </p:nvGrpSpPr>
      <p:grpSpPr>
        <a:xfrm>
          <a:off x="0" y="0"/>
          <a:ext cx="0" cy="0"/>
          <a:chOff x="0" y="0"/>
          <a:chExt cx="0" cy="0"/>
        </a:xfrm>
      </p:grpSpPr>
      <p:sp>
        <p:nvSpPr>
          <p:cNvPr id="107" name="Google Shape;107;p17"/>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08" name="Google Shape;108;p17"/>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09" name="Google Shape;109;p17"/>
          <p:cNvSpPr txBox="1">
            <a:spLocks noGrp="1"/>
          </p:cNvSpPr>
          <p:nvPr>
            <p:ph type="body" idx="1"/>
          </p:nvPr>
        </p:nvSpPr>
        <p:spPr>
          <a:xfrm>
            <a:off x="609600" y="1905000"/>
            <a:ext cx="109728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10" name="Google Shape;110;p17"/>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Split Alt, Title, Body)">
  <p:cSld name="Slide (Split Alt, Title, Body)">
    <p:spTree>
      <p:nvGrpSpPr>
        <p:cNvPr id="1" name="Shape 111"/>
        <p:cNvGrpSpPr/>
        <p:nvPr/>
      </p:nvGrpSpPr>
      <p:grpSpPr>
        <a:xfrm>
          <a:off x="0" y="0"/>
          <a:ext cx="0" cy="0"/>
          <a:chOff x="0" y="0"/>
          <a:chExt cx="0" cy="0"/>
        </a:xfrm>
      </p:grpSpPr>
      <p:sp>
        <p:nvSpPr>
          <p:cNvPr id="112" name="Google Shape;112;p18"/>
          <p:cNvSpPr/>
          <p:nvPr/>
        </p:nvSpPr>
        <p:spPr>
          <a:xfrm>
            <a:off x="0" y="0"/>
            <a:ext cx="4368900" cy="6858000"/>
          </a:xfrm>
          <a:prstGeom prst="roundRect">
            <a:avLst>
              <a:gd name="adj" fmla="val 0"/>
            </a:avLst>
          </a:prstGeom>
          <a:solidFill>
            <a:srgbClr val="7D58FF"/>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13" name="Google Shape;113;p18"/>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14" name="Google Shape;114;p18"/>
          <p:cNvSpPr txBox="1">
            <a:spLocks noGrp="1"/>
          </p:cNvSpPr>
          <p:nvPr>
            <p:ph type="title"/>
          </p:nvPr>
        </p:nvSpPr>
        <p:spPr>
          <a:xfrm>
            <a:off x="609600" y="609600"/>
            <a:ext cx="3149700" cy="563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FFFFFF"/>
              </a:buClr>
              <a:buSzPts val="3100"/>
              <a:buFont typeface="Roboto"/>
              <a:buNone/>
              <a:defRPr sz="31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15" name="Google Shape;115;p18"/>
          <p:cNvSpPr txBox="1">
            <a:spLocks noGrp="1"/>
          </p:cNvSpPr>
          <p:nvPr>
            <p:ph type="body" idx="1"/>
          </p:nvPr>
        </p:nvSpPr>
        <p:spPr>
          <a:xfrm>
            <a:off x="4978400" y="609600"/>
            <a:ext cx="6717900" cy="56388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16" name="Google Shape;116;p18"/>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Slide (Title, 2 Col Body)">
  <p:cSld name="1_Slide (Title, 2 Col Body)">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609600" y="1905000"/>
            <a:ext cx="10915500" cy="4343100"/>
          </a:xfrm>
          <a:prstGeom prst="rect">
            <a:avLst/>
          </a:prstGeom>
          <a:noFill/>
          <a:ln>
            <a:noFill/>
          </a:ln>
        </p:spPr>
        <p:txBody>
          <a:bodyPr spcFirstLastPara="1" wrap="square" lIns="91425" tIns="91425" rIns="91425" bIns="91425"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119" name="Google Shape;119;p19"/>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pic>
        <p:nvPicPr>
          <p:cNvPr id="120" name="Google Shape;120;p19"/>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Chapter">
  <p:cSld name="1_Chapter">
    <p:bg>
      <p:bgPr>
        <a:solidFill>
          <a:srgbClr val="1F222E"/>
        </a:solidFill>
        <a:effectLst/>
      </p:bgPr>
    </p:bg>
    <p:spTree>
      <p:nvGrpSpPr>
        <p:cNvPr id="1" name="Shape 121"/>
        <p:cNvGrpSpPr/>
        <p:nvPr/>
      </p:nvGrpSpPr>
      <p:grpSpPr>
        <a:xfrm>
          <a:off x="0" y="0"/>
          <a:ext cx="0" cy="0"/>
          <a:chOff x="0" y="0"/>
          <a:chExt cx="0" cy="0"/>
        </a:xfrm>
      </p:grpSpPr>
      <p:sp>
        <p:nvSpPr>
          <p:cNvPr id="122" name="Google Shape;122;p20"/>
          <p:cNvSpPr/>
          <p:nvPr/>
        </p:nvSpPr>
        <p:spPr>
          <a:xfrm>
            <a:off x="0" y="0"/>
            <a:ext cx="7823100" cy="6858000"/>
          </a:xfrm>
          <a:prstGeom prst="roundRect">
            <a:avLst>
              <a:gd name="adj" fmla="val 0"/>
            </a:avLst>
          </a:prstGeom>
          <a:solidFill>
            <a:srgbClr val="7D58FF"/>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23" name="Google Shape;123;p20"/>
          <p:cNvSpPr txBox="1">
            <a:spLocks noGrp="1"/>
          </p:cNvSpPr>
          <p:nvPr>
            <p:ph type="title"/>
          </p:nvPr>
        </p:nvSpPr>
        <p:spPr>
          <a:xfrm>
            <a:off x="609600" y="609600"/>
            <a:ext cx="6603900" cy="5638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2400"/>
              </a:spcBef>
              <a:spcAft>
                <a:spcPts val="0"/>
              </a:spcAft>
              <a:buClr>
                <a:srgbClr val="FFFFFF"/>
              </a:buClr>
              <a:buSzPts val="4700"/>
              <a:buFont typeface="Roboto"/>
              <a:buNone/>
              <a:defRPr sz="47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24" name="Google Shape;124;p20"/>
          <p:cNvSpPr txBox="1"/>
          <p:nvPr/>
        </p:nvSpPr>
        <p:spPr>
          <a:xfrm>
            <a:off x="5970195" y="6540500"/>
            <a:ext cx="245700" cy="236100"/>
          </a:xfrm>
          <a:prstGeom prst="rect">
            <a:avLst/>
          </a:prstGeom>
          <a:noFill/>
          <a:ln>
            <a:noFill/>
          </a:ln>
        </p:spPr>
        <p:txBody>
          <a:bodyPr spcFirstLastPara="1" wrap="square" lIns="25400" tIns="25400" rIns="25400" bIns="25400" anchor="t" anchorCtr="0">
            <a:noAutofit/>
          </a:bodyPr>
          <a:lstStyle/>
          <a:p>
            <a:pPr marL="0" marR="0" lvl="0" indent="0" algn="ctr" rtl="0">
              <a:lnSpc>
                <a:spcPct val="100000"/>
              </a:lnSpc>
              <a:spcBef>
                <a:spcPts val="0"/>
              </a:spcBef>
              <a:spcAft>
                <a:spcPts val="0"/>
              </a:spcAft>
              <a:buClr>
                <a:srgbClr val="FFFFFF"/>
              </a:buClr>
              <a:buSzPts val="1200"/>
              <a:buFont typeface="Roboto"/>
              <a:buNone/>
            </a:pPr>
            <a:fld id="{00000000-1234-1234-1234-123412341234}" type="slidenum">
              <a:rPr lang="en-US"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Title)">
  <p:cSld name="Slide (Title)">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15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Title, 3 Col Body)">
  <p:cSld name="Slide (Title, 3 Col Body)">
    <p:spTree>
      <p:nvGrpSpPr>
        <p:cNvPr id="1" name="Shape 127"/>
        <p:cNvGrpSpPr/>
        <p:nvPr/>
      </p:nvGrpSpPr>
      <p:grpSpPr>
        <a:xfrm>
          <a:off x="0" y="0"/>
          <a:ext cx="0" cy="0"/>
          <a:chOff x="0" y="0"/>
          <a:chExt cx="0" cy="0"/>
        </a:xfrm>
      </p:grpSpPr>
      <p:sp>
        <p:nvSpPr>
          <p:cNvPr id="128" name="Google Shape;128;p22"/>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29" name="Google Shape;129;p22"/>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30" name="Google Shape;130;p22"/>
          <p:cNvSpPr txBox="1">
            <a:spLocks noGrp="1"/>
          </p:cNvSpPr>
          <p:nvPr>
            <p:ph type="body" idx="1"/>
          </p:nvPr>
        </p:nvSpPr>
        <p:spPr>
          <a:xfrm>
            <a:off x="43688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sp>
        <p:nvSpPr>
          <p:cNvPr id="131" name="Google Shape;131;p22"/>
          <p:cNvSpPr txBox="1">
            <a:spLocks noGrp="1"/>
          </p:cNvSpPr>
          <p:nvPr>
            <p:ph type="body" idx="2"/>
          </p:nvPr>
        </p:nvSpPr>
        <p:spPr>
          <a:xfrm>
            <a:off x="6096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sp>
        <p:nvSpPr>
          <p:cNvPr id="132" name="Google Shape;132;p22"/>
          <p:cNvSpPr txBox="1">
            <a:spLocks noGrp="1"/>
          </p:cNvSpPr>
          <p:nvPr>
            <p:ph type="body" idx="3"/>
          </p:nvPr>
        </p:nvSpPr>
        <p:spPr>
          <a:xfrm>
            <a:off x="81280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33" name="Google Shape;133;p22"/>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cxnSp>
        <p:nvCxnSpPr>
          <p:cNvPr id="18" name="Google Shape;18;p3"/>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19" name="Google Shape;19;p3"/>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20" name="Google Shape;20;p3"/>
          <p:cNvSpPr txBox="1">
            <a:spLocks noGrp="1"/>
          </p:cNvSpPr>
          <p:nvPr>
            <p:ph type="body" idx="1"/>
          </p:nvPr>
        </p:nvSpPr>
        <p:spPr>
          <a:xfrm>
            <a:off x="381000" y="1745572"/>
            <a:ext cx="11421732" cy="457199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1" name="Google Shape;21;p3"/>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4"/>
        <p:cNvGrpSpPr/>
        <p:nvPr/>
      </p:nvGrpSpPr>
      <p:grpSpPr>
        <a:xfrm>
          <a:off x="0" y="0"/>
          <a:ext cx="0" cy="0"/>
          <a:chOff x="0" y="0"/>
          <a:chExt cx="0" cy="0"/>
        </a:xfrm>
      </p:grpSpPr>
      <p:sp>
        <p:nvSpPr>
          <p:cNvPr id="135" name="Google Shape;135;p23"/>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23"/>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ull Width Photo">
  <p:cSld name="Full Width Photo">
    <p:spTree>
      <p:nvGrpSpPr>
        <p:cNvPr id="1" name="Shape 137"/>
        <p:cNvGrpSpPr/>
        <p:nvPr/>
      </p:nvGrpSpPr>
      <p:grpSpPr>
        <a:xfrm>
          <a:off x="0" y="0"/>
          <a:ext cx="0" cy="0"/>
          <a:chOff x="0" y="0"/>
          <a:chExt cx="0" cy="0"/>
        </a:xfrm>
      </p:grpSpPr>
      <p:sp>
        <p:nvSpPr>
          <p:cNvPr id="138" name="Google Shape;138;p24"/>
          <p:cNvSpPr>
            <a:spLocks noGrp="1"/>
          </p:cNvSpPr>
          <p:nvPr>
            <p:ph type="pic" idx="2"/>
          </p:nvPr>
        </p:nvSpPr>
        <p:spPr>
          <a:xfrm>
            <a:off x="0" y="1568449"/>
            <a:ext cx="12192000" cy="4525500"/>
          </a:xfrm>
          <a:prstGeom prst="rect">
            <a:avLst/>
          </a:prstGeom>
          <a:noFill/>
          <a:ln>
            <a:noFill/>
          </a:ln>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1900"/>
              <a:buFont typeface="Arial"/>
              <a:buNone/>
              <a:defRPr sz="1600" b="0" i="0" u="none" strike="noStrike" cap="none">
                <a:solidFill>
                  <a:schemeClr val="dk1"/>
                </a:solidFill>
                <a:latin typeface="Calibri"/>
                <a:ea typeface="Calibri"/>
                <a:cs typeface="Calibri"/>
                <a:sym typeface="Calibri"/>
              </a:defRPr>
            </a:lvl1pPr>
            <a:lvl2pPr marL="990600" marR="0" lvl="1" indent="-2286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524000" marR="0" lvl="2" indent="-1714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2133600" marR="0" lvl="3" indent="-1841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743200" marR="0" lvl="4" indent="-203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3352800" marR="0" lvl="5" indent="-1333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962400" marR="0" lvl="6"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4572000" marR="0" lvl="7"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5181600" marR="0" lvl="8"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39" name="Google Shape;139;p24"/>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
        <p:nvSpPr>
          <p:cNvPr id="140" name="Google Shape;140;p24"/>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1" name="Google Shape;141;p24"/>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142"/>
        <p:cNvGrpSpPr/>
        <p:nvPr/>
      </p:nvGrpSpPr>
      <p:grpSpPr>
        <a:xfrm>
          <a:off x="0" y="0"/>
          <a:ext cx="0" cy="0"/>
          <a:chOff x="0" y="0"/>
          <a:chExt cx="0" cy="0"/>
        </a:xfrm>
      </p:grpSpPr>
      <p:sp>
        <p:nvSpPr>
          <p:cNvPr id="143" name="Google Shape;143;p25"/>
          <p:cNvSpPr txBox="1">
            <a:spLocks noGrp="1"/>
          </p:cNvSpPr>
          <p:nvPr>
            <p:ph type="body" idx="1"/>
          </p:nvPr>
        </p:nvSpPr>
        <p:spPr>
          <a:xfrm>
            <a:off x="609600" y="1567655"/>
            <a:ext cx="5384700" cy="4526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1150" algn="l" rtl="0">
              <a:lnSpc>
                <a:spcPct val="100000"/>
              </a:lnSpc>
              <a:spcBef>
                <a:spcPts val="8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44" name="Google Shape;144;p25"/>
          <p:cNvSpPr txBox="1">
            <a:spLocks noGrp="1"/>
          </p:cNvSpPr>
          <p:nvPr>
            <p:ph type="body" idx="2"/>
          </p:nvPr>
        </p:nvSpPr>
        <p:spPr>
          <a:xfrm>
            <a:off x="6197600" y="1567655"/>
            <a:ext cx="5384700" cy="4526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1150" algn="l" rtl="0">
              <a:lnSpc>
                <a:spcPct val="100000"/>
              </a:lnSpc>
              <a:spcBef>
                <a:spcPts val="8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45" name="Google Shape;145;p25"/>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25"/>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
        <p:nvSpPr>
          <p:cNvPr id="147" name="Google Shape;147;p25"/>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48"/>
        <p:cNvGrpSpPr/>
        <p:nvPr/>
      </p:nvGrpSpPr>
      <p:grpSpPr>
        <a:xfrm>
          <a:off x="0" y="0"/>
          <a:ext cx="0" cy="0"/>
          <a:chOff x="0" y="0"/>
          <a:chExt cx="0" cy="0"/>
        </a:xfrm>
      </p:grpSpPr>
      <p:sp>
        <p:nvSpPr>
          <p:cNvPr id="149" name="Google Shape;149;p26"/>
          <p:cNvSpPr txBox="1">
            <a:spLocks noGrp="1"/>
          </p:cNvSpPr>
          <p:nvPr>
            <p:ph type="body" idx="1"/>
          </p:nvPr>
        </p:nvSpPr>
        <p:spPr>
          <a:xfrm>
            <a:off x="609600" y="1567655"/>
            <a:ext cx="10972800" cy="4526100"/>
          </a:xfrm>
          <a:prstGeom prst="rect">
            <a:avLst/>
          </a:prstGeom>
          <a:noFill/>
          <a:ln>
            <a:noFill/>
          </a:ln>
        </p:spPr>
        <p:txBody>
          <a:bodyPr spcFirstLastPara="1" wrap="square" lIns="91425" tIns="91425" rIns="91425" bIns="91425" anchor="t" anchorCtr="0">
            <a:noAutofit/>
          </a:bodyPr>
          <a:lstStyle>
            <a:lvl1pPr marL="457200" marR="0" lvl="0" indent="-400050" algn="l" rtl="0">
              <a:lnSpc>
                <a:spcPct val="100000"/>
              </a:lnSpc>
              <a:spcBef>
                <a:spcPts val="4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800" marR="0" lvl="3"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0" name="Google Shape;150;p26"/>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26"/>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52" name="Google Shape;152;p26"/>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53"/>
        <p:cNvGrpSpPr/>
        <p:nvPr/>
      </p:nvGrpSpPr>
      <p:grpSpPr>
        <a:xfrm>
          <a:off x="0" y="0"/>
          <a:ext cx="0" cy="0"/>
          <a:chOff x="0" y="0"/>
          <a:chExt cx="0" cy="0"/>
        </a:xfrm>
      </p:grpSpPr>
      <p:sp>
        <p:nvSpPr>
          <p:cNvPr id="154" name="Google Shape;154;p27"/>
          <p:cNvSpPr>
            <a:spLocks noGrp="1"/>
          </p:cNvSpPr>
          <p:nvPr>
            <p:ph type="pic" idx="2"/>
          </p:nvPr>
        </p:nvSpPr>
        <p:spPr>
          <a:xfrm>
            <a:off x="4572000" y="5392826"/>
            <a:ext cx="3048000" cy="3900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Clr>
                <a:schemeClr val="lt1"/>
              </a:buClr>
              <a:buSzPts val="1900"/>
              <a:buFont typeface="Arial"/>
              <a:buNone/>
              <a:defRPr sz="1100" b="0" i="0" u="none" strike="noStrike" cap="none">
                <a:solidFill>
                  <a:schemeClr val="lt1"/>
                </a:solidFill>
                <a:latin typeface="Calibri"/>
                <a:ea typeface="Calibri"/>
                <a:cs typeface="Calibri"/>
                <a:sym typeface="Calibri"/>
              </a:defRPr>
            </a:lvl1pPr>
            <a:lvl2pPr marL="990600" marR="0" lvl="1" indent="-381000" algn="l" rtl="0">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524000" marR="0" lvl="2" indent="-298450" algn="l" rtl="0">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2133600" marR="0" lvl="3" indent="-311150" algn="l" rtl="0">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743200" marR="0" lvl="4" indent="-304800" algn="l" rtl="0">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3352800" marR="0" lvl="5" indent="-3111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962400" marR="0" lvl="6"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4572000" marR="0" lvl="7"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5181600" marR="0" lvl="8"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5" name="Google Shape;155;p27"/>
          <p:cNvSpPr txBox="1">
            <a:spLocks noGrp="1"/>
          </p:cNvSpPr>
          <p:nvPr>
            <p:ph type="body" idx="1"/>
          </p:nvPr>
        </p:nvSpPr>
        <p:spPr>
          <a:xfrm>
            <a:off x="611717" y="2212852"/>
            <a:ext cx="10968300" cy="1987500"/>
          </a:xfrm>
          <a:prstGeom prst="rect">
            <a:avLst/>
          </a:prstGeom>
          <a:noFill/>
          <a:ln>
            <a:noFill/>
          </a:ln>
        </p:spPr>
        <p:txBody>
          <a:bodyPr spcFirstLastPara="1" wrap="square" lIns="91425" tIns="91425" rIns="91425" bIns="91425" anchor="ctr" anchorCtr="0">
            <a:noAutofit/>
          </a:bodyPr>
          <a:lstStyle>
            <a:lvl1pPr marL="457200" marR="0" lvl="0" indent="-228600" algn="ctr" rtl="0">
              <a:lnSpc>
                <a:spcPct val="110000"/>
              </a:lnSpc>
              <a:spcBef>
                <a:spcPts val="0"/>
              </a:spcBef>
              <a:spcAft>
                <a:spcPts val="0"/>
              </a:spcAft>
              <a:buClr>
                <a:schemeClr val="lt1"/>
              </a:buClr>
              <a:buSzPts val="1600"/>
              <a:buFont typeface="Arial"/>
              <a:buNone/>
              <a:defRPr sz="2700" b="0" i="0" u="none" strike="noStrike" cap="none">
                <a:solidFill>
                  <a:schemeClr val="lt1"/>
                </a:solidFill>
                <a:latin typeface="Cambria"/>
                <a:ea typeface="Cambria"/>
                <a:cs typeface="Cambria"/>
                <a:sym typeface="Cambria"/>
              </a:defRPr>
            </a:lvl1pPr>
            <a:lvl2pPr marL="914400" marR="0" lvl="1" indent="-381000" algn="l" rtl="0">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61950" algn="l" rtl="0">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800" marR="0" lvl="3" indent="-349250" algn="l" rtl="0">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30200" algn="l" rtl="0">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4000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6" name="Google Shape;156;p27"/>
          <p:cNvSpPr txBox="1">
            <a:spLocks noGrp="1"/>
          </p:cNvSpPr>
          <p:nvPr>
            <p:ph type="body" idx="3"/>
          </p:nvPr>
        </p:nvSpPr>
        <p:spPr>
          <a:xfrm>
            <a:off x="611717" y="4198197"/>
            <a:ext cx="10968300" cy="734400"/>
          </a:xfrm>
          <a:prstGeom prst="rect">
            <a:avLst/>
          </a:prstGeom>
          <a:noFill/>
          <a:ln>
            <a:noFill/>
          </a:ln>
        </p:spPr>
        <p:txBody>
          <a:bodyPr spcFirstLastPara="1" wrap="square" lIns="91425" tIns="91425" rIns="91425" bIns="91425" anchor="b" anchorCtr="0">
            <a:noAutofit/>
          </a:bodyPr>
          <a:lstStyle>
            <a:lvl1pPr marL="457200" marR="0" lvl="0" indent="-228600" algn="ctr" rtl="0">
              <a:spcBef>
                <a:spcPts val="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1pPr>
            <a:lvl2pPr marL="914400" marR="0" lvl="1" indent="-228600" algn="l" rtl="0">
              <a:spcBef>
                <a:spcPts val="800"/>
              </a:spcBef>
              <a:spcAft>
                <a:spcPts val="0"/>
              </a:spcAft>
              <a:buClr>
                <a:schemeClr val="dk1"/>
              </a:buClr>
              <a:buSzPts val="16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spcBef>
                <a:spcPts val="800"/>
              </a:spcBef>
              <a:spcAft>
                <a:spcPts val="0"/>
              </a:spcAft>
              <a:buClr>
                <a:schemeClr val="dk1"/>
              </a:buClr>
              <a:buSzPts val="1600"/>
              <a:buFont typeface="Arial"/>
              <a:buNone/>
              <a:defRPr sz="2100" b="0" i="0" u="none" strike="noStrike" cap="none">
                <a:solidFill>
                  <a:schemeClr val="dk1"/>
                </a:solidFill>
                <a:latin typeface="Calibri"/>
                <a:ea typeface="Calibri"/>
                <a:cs typeface="Calibri"/>
                <a:sym typeface="Calibri"/>
              </a:defRPr>
            </a:lvl3pPr>
            <a:lvl4pPr marL="1828800" marR="0" lvl="3" indent="-228600" algn="l" rtl="0">
              <a:spcBef>
                <a:spcPts val="800"/>
              </a:spcBef>
              <a:spcAft>
                <a:spcPts val="0"/>
              </a:spcAft>
              <a:buClr>
                <a:schemeClr val="dk1"/>
              </a:buClr>
              <a:buSzPts val="1600"/>
              <a:buFont typeface="Arial"/>
              <a:buNone/>
              <a:defRPr sz="1900" b="0" i="0" u="none" strike="noStrike" cap="none">
                <a:solidFill>
                  <a:schemeClr val="dk1"/>
                </a:solidFill>
                <a:latin typeface="Calibri"/>
                <a:ea typeface="Calibri"/>
                <a:cs typeface="Calibri"/>
                <a:sym typeface="Calibri"/>
              </a:defRPr>
            </a:lvl4pPr>
            <a:lvl5pPr marL="2286000" marR="0" lvl="4" indent="-228600" algn="l" rtl="0">
              <a:spcBef>
                <a:spcPts val="8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4000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7" name="Google Shape;157;p27"/>
          <p:cNvSpPr txBox="1">
            <a:spLocks noGrp="1"/>
          </p:cNvSpPr>
          <p:nvPr>
            <p:ph type="sldNum" idx="12"/>
          </p:nvPr>
        </p:nvSpPr>
        <p:spPr>
          <a:xfrm>
            <a:off x="11577173" y="6316091"/>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1pPr>
            <a:lvl2pPr marL="0" marR="0" lvl="1"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2pPr>
            <a:lvl3pPr marL="0" marR="0" lvl="2"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3pPr>
            <a:lvl4pPr marL="0" marR="0" lvl="3"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4pPr>
            <a:lvl5pPr marL="0" marR="0" lvl="4"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5pPr>
            <a:lvl6pPr marL="0" marR="0" lvl="5"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6pPr>
            <a:lvl7pPr marL="0" marR="0" lvl="6"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7pPr>
            <a:lvl8pPr marL="0" marR="0" lvl="7"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8pPr>
            <a:lvl9pPr marL="0" marR="0" lvl="8"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8" name="Google Shape;158;p27"/>
          <p:cNvSpPr txBox="1">
            <a:spLocks noGrp="1"/>
          </p:cNvSpPr>
          <p:nvPr>
            <p:ph type="ftr" idx="11"/>
          </p:nvPr>
        </p:nvSpPr>
        <p:spPr>
          <a:xfrm>
            <a:off x="9158114"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Arial"/>
              <a:buNone/>
              <a:defRPr sz="1600" b="0" i="0" u="none" strike="noStrike" cap="none">
                <a:solidFill>
                  <a:schemeClr val="accent4"/>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grpSp>
        <p:nvGrpSpPr>
          <p:cNvPr id="159" name="Google Shape;159;p27"/>
          <p:cNvGrpSpPr/>
          <p:nvPr/>
        </p:nvGrpSpPr>
        <p:grpSpPr>
          <a:xfrm>
            <a:off x="5717905" y="1060120"/>
            <a:ext cx="755981" cy="731582"/>
            <a:chOff x="4295439" y="795110"/>
            <a:chExt cx="567000" cy="548700"/>
          </a:xfrm>
        </p:grpSpPr>
        <p:sp>
          <p:nvSpPr>
            <p:cNvPr id="160" name="Google Shape;160;p27"/>
            <p:cNvSpPr/>
            <p:nvPr/>
          </p:nvSpPr>
          <p:spPr>
            <a:xfrm>
              <a:off x="4475059" y="987134"/>
              <a:ext cx="207600" cy="164700"/>
            </a:xfrm>
            <a:custGeom>
              <a:avLst/>
              <a:gdLst/>
              <a:ahLst/>
              <a:cxnLst/>
              <a:rect l="l" t="t" r="r" b="b"/>
              <a:pathLst>
                <a:path w="120000" h="120000" extrusionOk="0">
                  <a:moveTo>
                    <a:pt x="113029" y="85491"/>
                  </a:moveTo>
                  <a:cubicBezTo>
                    <a:pt x="107117" y="83265"/>
                    <a:pt x="93352" y="78812"/>
                    <a:pt x="93352" y="63116"/>
                  </a:cubicBezTo>
                  <a:cubicBezTo>
                    <a:pt x="93352" y="47421"/>
                    <a:pt x="100852" y="31391"/>
                    <a:pt x="120000" y="16029"/>
                  </a:cubicBezTo>
                  <a:cubicBezTo>
                    <a:pt x="117264" y="10686"/>
                    <a:pt x="114088" y="4675"/>
                    <a:pt x="110294" y="0"/>
                  </a:cubicBezTo>
                  <a:cubicBezTo>
                    <a:pt x="86911" y="14805"/>
                    <a:pt x="66970" y="43970"/>
                    <a:pt x="66970" y="79146"/>
                  </a:cubicBezTo>
                  <a:cubicBezTo>
                    <a:pt x="67235" y="103636"/>
                    <a:pt x="81176" y="120000"/>
                    <a:pt x="93088" y="120000"/>
                  </a:cubicBezTo>
                  <a:cubicBezTo>
                    <a:pt x="105794" y="120000"/>
                    <a:pt x="116029" y="106530"/>
                    <a:pt x="113029" y="85491"/>
                  </a:cubicBezTo>
                  <a:close/>
                  <a:moveTo>
                    <a:pt x="46058" y="84823"/>
                  </a:moveTo>
                  <a:cubicBezTo>
                    <a:pt x="40058" y="82931"/>
                    <a:pt x="26382" y="78256"/>
                    <a:pt x="26382" y="63116"/>
                  </a:cubicBezTo>
                  <a:cubicBezTo>
                    <a:pt x="26382" y="47087"/>
                    <a:pt x="33882" y="31391"/>
                    <a:pt x="53029" y="16029"/>
                  </a:cubicBezTo>
                  <a:cubicBezTo>
                    <a:pt x="50294" y="10686"/>
                    <a:pt x="47029" y="4675"/>
                    <a:pt x="43323" y="0"/>
                  </a:cubicBezTo>
                  <a:cubicBezTo>
                    <a:pt x="19941" y="14805"/>
                    <a:pt x="0" y="43970"/>
                    <a:pt x="0" y="79146"/>
                  </a:cubicBezTo>
                  <a:cubicBezTo>
                    <a:pt x="0" y="103636"/>
                    <a:pt x="13676" y="120000"/>
                    <a:pt x="26117" y="120000"/>
                  </a:cubicBezTo>
                  <a:cubicBezTo>
                    <a:pt x="38823" y="120000"/>
                    <a:pt x="48529" y="107087"/>
                    <a:pt x="46058" y="84823"/>
                  </a:cubicBezTo>
                  <a:close/>
                </a:path>
              </a:pathLst>
            </a:custGeom>
            <a:solidFill>
              <a:schemeClr val="lt1"/>
            </a:solidFill>
            <a:ln>
              <a:noFill/>
            </a:ln>
          </p:spPr>
          <p:txBody>
            <a:bodyPr spcFirstLastPara="1" wrap="square" lIns="120000" tIns="60000" rIns="120000" bIns="60000" anchor="ctr" anchorCtr="1">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Arial"/>
                <a:ea typeface="Arial"/>
                <a:cs typeface="Arial"/>
                <a:sym typeface="Arial"/>
              </a:endParaRPr>
            </a:p>
          </p:txBody>
        </p:sp>
        <p:sp>
          <p:nvSpPr>
            <p:cNvPr id="161" name="Google Shape;161;p27"/>
            <p:cNvSpPr/>
            <p:nvPr/>
          </p:nvSpPr>
          <p:spPr>
            <a:xfrm>
              <a:off x="4295439" y="795110"/>
              <a:ext cx="567000" cy="548700"/>
            </a:xfrm>
            <a:prstGeom prst="heptagon">
              <a:avLst>
                <a:gd name="hf" fmla="val 102572"/>
                <a:gd name="vf" fmla="val 105210"/>
              </a:avLst>
            </a:prstGeom>
            <a:noFill/>
            <a:ln w="69850" cap="flat" cmpd="sng">
              <a:solidFill>
                <a:schemeClr val="lt2">
                  <a:alpha val="14900"/>
                </a:schemeClr>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Light">
  <p:cSld name="Title Slide - Light">
    <p:bg>
      <p:bgPr>
        <a:solidFill>
          <a:schemeClr val="lt1"/>
        </a:solidFill>
        <a:effectLst/>
      </p:bgPr>
    </p:bg>
    <p:spTree>
      <p:nvGrpSpPr>
        <p:cNvPr id="1" name="Shape 164"/>
        <p:cNvGrpSpPr/>
        <p:nvPr/>
      </p:nvGrpSpPr>
      <p:grpSpPr>
        <a:xfrm>
          <a:off x="0" y="0"/>
          <a:ext cx="0" cy="0"/>
          <a:chOff x="0" y="0"/>
          <a:chExt cx="0" cy="0"/>
        </a:xfrm>
      </p:grpSpPr>
      <p:sp>
        <p:nvSpPr>
          <p:cNvPr id="165" name="Google Shape;165;p2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29"/>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67" name="Google Shape;167;p29"/>
          <p:cNvSpPr txBox="1">
            <a:spLocks noGrp="1"/>
          </p:cNvSpPr>
          <p:nvPr>
            <p:ph type="title"/>
          </p:nvPr>
        </p:nvSpPr>
        <p:spPr>
          <a:xfrm>
            <a:off x="777240" y="1014984"/>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7100"/>
              <a:buFont typeface="Oswald"/>
              <a:buChar char="●"/>
              <a:defRPr sz="7100">
                <a:solidFill>
                  <a:srgbClr val="282E3D"/>
                </a:solidFill>
                <a:latin typeface="Oswald"/>
                <a:ea typeface="Oswald"/>
                <a:cs typeface="Oswald"/>
                <a:sym typeface="Oswald"/>
              </a:defRPr>
            </a:lvl1pPr>
            <a:lvl2pPr lvl="1"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2pPr>
            <a:lvl3pPr lvl="2"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3pPr>
            <a:lvl4pPr lvl="3"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4pPr>
            <a:lvl5pPr lvl="4"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5pPr>
            <a:lvl6pPr lvl="5"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6pPr>
            <a:lvl7pPr lvl="6"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7pPr>
            <a:lvl8pPr lvl="7"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8pPr>
            <a:lvl9pPr lvl="8"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9pPr>
          </a:lstStyle>
          <a:p>
            <a:endParaRPr/>
          </a:p>
        </p:txBody>
      </p:sp>
      <p:pic>
        <p:nvPicPr>
          <p:cNvPr id="168" name="Google Shape;168;p29"/>
          <p:cNvPicPr preferRelativeResize="0"/>
          <p:nvPr/>
        </p:nvPicPr>
        <p:blipFill rotWithShape="1">
          <a:blip r:embed="rId2">
            <a:alphaModFix/>
          </a:blip>
          <a:srcRect/>
          <a:stretch/>
        </p:blipFill>
        <p:spPr>
          <a:xfrm>
            <a:off x="838200" y="6099048"/>
            <a:ext cx="2825700" cy="382800"/>
          </a:xfrm>
          <a:prstGeom prst="rect">
            <a:avLst/>
          </a:prstGeom>
          <a:noFill/>
          <a:ln>
            <a:noFill/>
          </a:ln>
        </p:spPr>
      </p:pic>
      <p:sp>
        <p:nvSpPr>
          <p:cNvPr id="169" name="Google Shape;169;p2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Subtitle) - Light">
  <p:cSld name="Title Slide (Subtitle) - Light">
    <p:bg>
      <p:bgPr>
        <a:solidFill>
          <a:schemeClr val="lt1"/>
        </a:solidFill>
        <a:effectLst/>
      </p:bgPr>
    </p:bg>
    <p:spTree>
      <p:nvGrpSpPr>
        <p:cNvPr id="1" name="Shape 170"/>
        <p:cNvGrpSpPr/>
        <p:nvPr/>
      </p:nvGrpSpPr>
      <p:grpSpPr>
        <a:xfrm>
          <a:off x="0" y="0"/>
          <a:ext cx="0" cy="0"/>
          <a:chOff x="0" y="0"/>
          <a:chExt cx="0" cy="0"/>
        </a:xfrm>
      </p:grpSpPr>
      <p:sp>
        <p:nvSpPr>
          <p:cNvPr id="171" name="Google Shape;171;p3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2" name="Google Shape;172;p30"/>
          <p:cNvSpPr txBox="1">
            <a:spLocks noGrp="1"/>
          </p:cNvSpPr>
          <p:nvPr>
            <p:ph type="body" idx="1"/>
          </p:nvPr>
        </p:nvSpPr>
        <p:spPr>
          <a:xfrm>
            <a:off x="762000" y="762000"/>
            <a:ext cx="60837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pic>
        <p:nvPicPr>
          <p:cNvPr id="173" name="Google Shape;173;p30"/>
          <p:cNvPicPr preferRelativeResize="0"/>
          <p:nvPr/>
        </p:nvPicPr>
        <p:blipFill rotWithShape="1">
          <a:blip r:embed="rId2">
            <a:alphaModFix/>
          </a:blip>
          <a:srcRect/>
          <a:stretch/>
        </p:blipFill>
        <p:spPr>
          <a:xfrm>
            <a:off x="838200" y="6099048"/>
            <a:ext cx="2825700" cy="382800"/>
          </a:xfrm>
          <a:prstGeom prst="rect">
            <a:avLst/>
          </a:prstGeom>
          <a:noFill/>
          <a:ln>
            <a:noFill/>
          </a:ln>
        </p:spPr>
      </p:pic>
      <p:sp>
        <p:nvSpPr>
          <p:cNvPr id="174" name="Google Shape;174;p30"/>
          <p:cNvSpPr txBox="1">
            <a:spLocks noGrp="1"/>
          </p:cNvSpPr>
          <p:nvPr>
            <p:ph type="title"/>
          </p:nvPr>
        </p:nvSpPr>
        <p:spPr>
          <a:xfrm>
            <a:off x="777240" y="1271016"/>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7100"/>
              <a:buFont typeface="Oswald"/>
              <a:buChar char="●"/>
              <a:defRPr sz="7100">
                <a:solidFill>
                  <a:srgbClr val="282E3D"/>
                </a:solidFill>
                <a:latin typeface="Oswald"/>
                <a:ea typeface="Oswald"/>
                <a:cs typeface="Oswald"/>
                <a:sym typeface="Oswald"/>
              </a:defRPr>
            </a:lvl1pPr>
            <a:lvl2pPr lvl="1"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2pPr>
            <a:lvl3pPr lvl="2"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3pPr>
            <a:lvl4pPr lvl="3"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4pPr>
            <a:lvl5pPr lvl="4"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5pPr>
            <a:lvl6pPr lvl="5"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6pPr>
            <a:lvl7pPr lvl="6"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7pPr>
            <a:lvl8pPr lvl="7"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8pPr>
            <a:lvl9pPr lvl="8"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9pPr>
          </a:lstStyle>
          <a:p>
            <a:endParaRPr/>
          </a:p>
        </p:txBody>
      </p:sp>
      <p:sp>
        <p:nvSpPr>
          <p:cNvPr id="175" name="Google Shape;175;p3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76" name="Google Shape;176;p30"/>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hapter Slide - Light">
  <p:cSld name="Chapter Slide - Light">
    <p:bg>
      <p:bgPr>
        <a:solidFill>
          <a:schemeClr val="lt1"/>
        </a:solidFill>
        <a:effectLst/>
      </p:bgPr>
    </p:bg>
    <p:spTree>
      <p:nvGrpSpPr>
        <p:cNvPr id="1" name="Shape 177"/>
        <p:cNvGrpSpPr/>
        <p:nvPr/>
      </p:nvGrpSpPr>
      <p:grpSpPr>
        <a:xfrm>
          <a:off x="0" y="0"/>
          <a:ext cx="0" cy="0"/>
          <a:chOff x="0" y="0"/>
          <a:chExt cx="0" cy="0"/>
        </a:xfrm>
      </p:grpSpPr>
      <p:sp>
        <p:nvSpPr>
          <p:cNvPr id="178" name="Google Shape;178;p3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9" name="Google Shape;179;p31"/>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0" name="Google Shape;180;p31"/>
          <p:cNvSpPr txBox="1">
            <a:spLocks noGrp="1"/>
          </p:cNvSpPr>
          <p:nvPr>
            <p:ph type="title"/>
          </p:nvPr>
        </p:nvSpPr>
        <p:spPr>
          <a:xfrm>
            <a:off x="6858000" y="886968"/>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4800"/>
              <a:buFont typeface="Oswald"/>
              <a:buChar char="●"/>
              <a:defRPr sz="4800">
                <a:solidFill>
                  <a:srgbClr val="282E3D"/>
                </a:solidFill>
                <a:latin typeface="Oswald"/>
                <a:ea typeface="Oswald"/>
                <a:cs typeface="Oswald"/>
                <a:sym typeface="Oswald"/>
              </a:defRPr>
            </a:lvl1pPr>
            <a:lvl2pPr lvl="1"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2pPr>
            <a:lvl3pPr lvl="2"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3pPr>
            <a:lvl4pPr lvl="3"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4pPr>
            <a:lvl5pPr lvl="4"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5pPr>
            <a:lvl6pPr lvl="5"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6pPr>
            <a:lvl7pPr lvl="6"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7pPr>
            <a:lvl8pPr lvl="7"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8pPr>
            <a:lvl9pPr lvl="8"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9pPr>
          </a:lstStyle>
          <a:p>
            <a:endParaRPr/>
          </a:p>
        </p:txBody>
      </p:sp>
      <p:sp>
        <p:nvSpPr>
          <p:cNvPr id="181" name="Google Shape;181;p31"/>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82" name="Google Shape;182;p31"/>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hapter Slide (Subtitle) - Light">
  <p:cSld name="Chapter Slide (Subtitle) - Light">
    <p:bg>
      <p:bgPr>
        <a:solidFill>
          <a:schemeClr val="lt1"/>
        </a:solidFill>
        <a:effectLst/>
      </p:bgPr>
    </p:bg>
    <p:spTree>
      <p:nvGrpSpPr>
        <p:cNvPr id="1" name="Shape 183"/>
        <p:cNvGrpSpPr/>
        <p:nvPr/>
      </p:nvGrpSpPr>
      <p:grpSpPr>
        <a:xfrm>
          <a:off x="0" y="0"/>
          <a:ext cx="0" cy="0"/>
          <a:chOff x="0" y="0"/>
          <a:chExt cx="0" cy="0"/>
        </a:xfrm>
      </p:grpSpPr>
      <p:sp>
        <p:nvSpPr>
          <p:cNvPr id="184" name="Google Shape;184;p3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32"/>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6" name="Google Shape;186;p32"/>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7" name="Google Shape;187;p32"/>
          <p:cNvSpPr txBox="1">
            <a:spLocks noGrp="1"/>
          </p:cNvSpPr>
          <p:nvPr>
            <p:ph type="body" idx="1"/>
          </p:nvPr>
        </p:nvSpPr>
        <p:spPr>
          <a:xfrm>
            <a:off x="6858000" y="762000"/>
            <a:ext cx="36576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188" name="Google Shape;188;p32"/>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89" name="Google Shape;189;p32"/>
          <p:cNvSpPr txBox="1">
            <a:spLocks noGrp="1"/>
          </p:cNvSpPr>
          <p:nvPr>
            <p:ph type="title"/>
          </p:nvPr>
        </p:nvSpPr>
        <p:spPr>
          <a:xfrm>
            <a:off x="6858000" y="1271016"/>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4800"/>
              <a:buFont typeface="Oswald"/>
              <a:buChar char="●"/>
              <a:defRPr sz="4800">
                <a:solidFill>
                  <a:srgbClr val="282E3D"/>
                </a:solidFill>
                <a:latin typeface="Oswald"/>
                <a:ea typeface="Oswald"/>
                <a:cs typeface="Oswald"/>
                <a:sym typeface="Oswald"/>
              </a:defRPr>
            </a:lvl1pPr>
            <a:lvl2pPr lvl="1"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2pPr>
            <a:lvl3pPr lvl="2"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3pPr>
            <a:lvl4pPr lvl="3"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4pPr>
            <a:lvl5pPr lvl="4"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5pPr>
            <a:lvl6pPr lvl="5"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6pPr>
            <a:lvl7pPr lvl="6"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7pPr>
            <a:lvl8pPr lvl="7"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8pPr>
            <a:lvl9pPr lvl="8"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lide (Title) - Light">
  <p:cSld name="Slide (Title) - Light">
    <p:bg>
      <p:bgPr>
        <a:solidFill>
          <a:schemeClr val="lt1"/>
        </a:solid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2" name="Google Shape;192;p33"/>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3" name="Google Shape;193;p33"/>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194" name="Google Shape;194;p3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5" name="Google Shape;195;p3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2018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e + Content">
  <p:cSld name="Title + Subtite + Content">
    <p:spTree>
      <p:nvGrpSpPr>
        <p:cNvPr id="1" name="Shape 22"/>
        <p:cNvGrpSpPr/>
        <p:nvPr/>
      </p:nvGrpSpPr>
      <p:grpSpPr>
        <a:xfrm>
          <a:off x="0" y="0"/>
          <a:ext cx="0" cy="0"/>
          <a:chOff x="0" y="0"/>
          <a:chExt cx="0" cy="0"/>
        </a:xfrm>
      </p:grpSpPr>
      <p:cxnSp>
        <p:nvCxnSpPr>
          <p:cNvPr id="23" name="Google Shape;23;p4"/>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24" name="Google Shape;24;p4"/>
          <p:cNvSpPr txBox="1">
            <a:spLocks noGrp="1"/>
          </p:cNvSpPr>
          <p:nvPr>
            <p:ph type="title"/>
          </p:nvPr>
        </p:nvSpPr>
        <p:spPr>
          <a:xfrm>
            <a:off x="381000" y="479397"/>
            <a:ext cx="10818043" cy="50534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25" name="Google Shape;25;p4"/>
          <p:cNvSpPr txBox="1">
            <a:spLocks noGrp="1"/>
          </p:cNvSpPr>
          <p:nvPr>
            <p:ph type="body" idx="1"/>
          </p:nvPr>
        </p:nvSpPr>
        <p:spPr>
          <a:xfrm>
            <a:off x="381000" y="1745572"/>
            <a:ext cx="11421732" cy="457199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6" name="Google Shape;26;p4"/>
          <p:cNvSpPr txBox="1">
            <a:spLocks noGrp="1"/>
          </p:cNvSpPr>
          <p:nvPr>
            <p:ph type="body" idx="2"/>
          </p:nvPr>
        </p:nvSpPr>
        <p:spPr>
          <a:xfrm>
            <a:off x="373064" y="999395"/>
            <a:ext cx="10825980" cy="3657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200"/>
              <a:buFont typeface="Roboto"/>
              <a:buNone/>
              <a:defRPr sz="22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7" name="Google Shape;27;p4"/>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guide id="8" orient="horz" pos="110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Title, Subtitle) - Light">
  <p:cSld name="Slide (Title, Subtitle) - Light">
    <p:bg>
      <p:bgPr>
        <a:solidFill>
          <a:schemeClr val="lt1"/>
        </a:solidFill>
        <a:effectLst/>
      </p:bgPr>
    </p:bg>
    <p:spTree>
      <p:nvGrpSpPr>
        <p:cNvPr id="1" name="Shape 196"/>
        <p:cNvGrpSpPr/>
        <p:nvPr/>
      </p:nvGrpSpPr>
      <p:grpSpPr>
        <a:xfrm>
          <a:off x="0" y="0"/>
          <a:ext cx="0" cy="0"/>
          <a:chOff x="0" y="0"/>
          <a:chExt cx="0" cy="0"/>
        </a:xfrm>
      </p:grpSpPr>
      <p:sp>
        <p:nvSpPr>
          <p:cNvPr id="197" name="Google Shape;197;p34"/>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8" name="Google Shape;198;p3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9" name="Google Shape;199;p34"/>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00" name="Google Shape;200;p34"/>
          <p:cNvSpPr txBox="1">
            <a:spLocks noGrp="1"/>
          </p:cNvSpPr>
          <p:nvPr>
            <p:ph type="body" idx="1"/>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01" name="Google Shape;201;p3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2" name="Google Shape;202;p3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Title, Body) - Light">
  <p:cSld name="Slide (Title, Body) - Light">
    <p:bg>
      <p:bgPr>
        <a:solidFill>
          <a:schemeClr val="lt1"/>
        </a:solidFill>
        <a:effectLst/>
      </p:bgPr>
    </p:bg>
    <p:spTree>
      <p:nvGrpSpPr>
        <p:cNvPr id="1" name="Shape 203"/>
        <p:cNvGrpSpPr/>
        <p:nvPr/>
      </p:nvGrpSpPr>
      <p:grpSpPr>
        <a:xfrm>
          <a:off x="0" y="0"/>
          <a:ext cx="0" cy="0"/>
          <a:chOff x="0" y="0"/>
          <a:chExt cx="0" cy="0"/>
        </a:xfrm>
      </p:grpSpPr>
      <p:sp>
        <p:nvSpPr>
          <p:cNvPr id="204" name="Google Shape;204;p3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5" name="Google Shape;205;p35"/>
          <p:cNvSpPr txBox="1">
            <a:spLocks noGrp="1"/>
          </p:cNvSpPr>
          <p:nvPr>
            <p:ph type="body" idx="1"/>
          </p:nvPr>
        </p:nvSpPr>
        <p:spPr>
          <a:xfrm>
            <a:off x="763524" y="2029968"/>
            <a:ext cx="106707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06" name="Google Shape;206;p35"/>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7" name="Google Shape;207;p35"/>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08" name="Google Shape;208;p3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9" name="Google Shape;209;p3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Title, Subtitle, Body) - Light">
  <p:cSld name="Slide (Title, Subtitle, Body) - Light">
    <p:bg>
      <p:bgPr>
        <a:solidFill>
          <a:schemeClr val="lt1"/>
        </a:solidFill>
        <a:effectLst/>
      </p:bgPr>
    </p:bg>
    <p:spTree>
      <p:nvGrpSpPr>
        <p:cNvPr id="1" name="Shape 210"/>
        <p:cNvGrpSpPr/>
        <p:nvPr/>
      </p:nvGrpSpPr>
      <p:grpSpPr>
        <a:xfrm>
          <a:off x="0" y="0"/>
          <a:ext cx="0" cy="0"/>
          <a:chOff x="0" y="0"/>
          <a:chExt cx="0" cy="0"/>
        </a:xfrm>
      </p:grpSpPr>
      <p:sp>
        <p:nvSpPr>
          <p:cNvPr id="211" name="Google Shape;211;p3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36"/>
          <p:cNvSpPr txBox="1">
            <a:spLocks noGrp="1"/>
          </p:cNvSpPr>
          <p:nvPr>
            <p:ph type="body" idx="1"/>
          </p:nvPr>
        </p:nvSpPr>
        <p:spPr>
          <a:xfrm>
            <a:off x="763524" y="2221992"/>
            <a:ext cx="106707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13" name="Google Shape;213;p36"/>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14" name="Google Shape;214;p36"/>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15" name="Google Shape;215;p36"/>
          <p:cNvSpPr txBox="1">
            <a:spLocks noGrp="1"/>
          </p:cNvSpPr>
          <p:nvPr>
            <p:ph type="body" idx="2"/>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16" name="Google Shape;216;p3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17" name="Google Shape;217;p3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Title, 2-Col Body) - Light">
  <p:cSld name="Slide (Title, 2-Col Body) - Light">
    <p:bg>
      <p:bgPr>
        <a:solidFill>
          <a:schemeClr val="lt1"/>
        </a:solidFill>
        <a:effectLst/>
      </p:bgPr>
    </p:bg>
    <p:spTree>
      <p:nvGrpSpPr>
        <p:cNvPr id="1" name="Shape 218"/>
        <p:cNvGrpSpPr/>
        <p:nvPr/>
      </p:nvGrpSpPr>
      <p:grpSpPr>
        <a:xfrm>
          <a:off x="0" y="0"/>
          <a:ext cx="0" cy="0"/>
          <a:chOff x="0" y="0"/>
          <a:chExt cx="0" cy="0"/>
        </a:xfrm>
      </p:grpSpPr>
      <p:sp>
        <p:nvSpPr>
          <p:cNvPr id="219" name="Google Shape;219;p3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p37"/>
          <p:cNvSpPr txBox="1">
            <a:spLocks noGrp="1"/>
          </p:cNvSpPr>
          <p:nvPr>
            <p:ph type="body" idx="1"/>
          </p:nvPr>
        </p:nvSpPr>
        <p:spPr>
          <a:xfrm>
            <a:off x="763524"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1" name="Google Shape;221;p37"/>
          <p:cNvSpPr txBox="1">
            <a:spLocks noGrp="1"/>
          </p:cNvSpPr>
          <p:nvPr>
            <p:ph type="body" idx="2"/>
          </p:nvPr>
        </p:nvSpPr>
        <p:spPr>
          <a:xfrm>
            <a:off x="6251686"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2" name="Google Shape;222;p37"/>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23" name="Google Shape;223;p37"/>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24" name="Google Shape;224;p3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25" name="Google Shape;225;p3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Title, Subtitle, 2-Col Body) - Light">
  <p:cSld name="Slide (Title, Subtitle, 2-Col Body) - Light">
    <p:bg>
      <p:bgPr>
        <a:solidFill>
          <a:schemeClr val="lt1"/>
        </a:solidFill>
        <a:effectLst/>
      </p:bgPr>
    </p:bg>
    <p:spTree>
      <p:nvGrpSpPr>
        <p:cNvPr id="1" name="Shape 226"/>
        <p:cNvGrpSpPr/>
        <p:nvPr/>
      </p:nvGrpSpPr>
      <p:grpSpPr>
        <a:xfrm>
          <a:off x="0" y="0"/>
          <a:ext cx="0" cy="0"/>
          <a:chOff x="0" y="0"/>
          <a:chExt cx="0" cy="0"/>
        </a:xfrm>
      </p:grpSpPr>
      <p:sp>
        <p:nvSpPr>
          <p:cNvPr id="227" name="Google Shape;227;p3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8" name="Google Shape;228;p38"/>
          <p:cNvSpPr txBox="1">
            <a:spLocks noGrp="1"/>
          </p:cNvSpPr>
          <p:nvPr>
            <p:ph type="body" idx="1"/>
          </p:nvPr>
        </p:nvSpPr>
        <p:spPr>
          <a:xfrm>
            <a:off x="763524"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9" name="Google Shape;229;p38"/>
          <p:cNvSpPr txBox="1">
            <a:spLocks noGrp="1"/>
          </p:cNvSpPr>
          <p:nvPr>
            <p:ph type="body" idx="2"/>
          </p:nvPr>
        </p:nvSpPr>
        <p:spPr>
          <a:xfrm>
            <a:off x="6251686"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0" name="Google Shape;230;p38"/>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31" name="Google Shape;231;p38"/>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32" name="Google Shape;232;p38"/>
          <p:cNvSpPr txBox="1">
            <a:spLocks noGrp="1"/>
          </p:cNvSpPr>
          <p:nvPr>
            <p:ph type="body" idx="3"/>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33" name="Google Shape;233;p3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34" name="Google Shape;234;p3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Title, 3-Col Body) - Light">
  <p:cSld name="Slide (Title, 3-Col Body) - Light">
    <p:bg>
      <p:bgPr>
        <a:solidFill>
          <a:schemeClr val="lt1"/>
        </a:solidFill>
        <a:effectLst/>
      </p:bgPr>
    </p:bg>
    <p:spTree>
      <p:nvGrpSpPr>
        <p:cNvPr id="1" name="Shape 235"/>
        <p:cNvGrpSpPr/>
        <p:nvPr/>
      </p:nvGrpSpPr>
      <p:grpSpPr>
        <a:xfrm>
          <a:off x="0" y="0"/>
          <a:ext cx="0" cy="0"/>
          <a:chOff x="0" y="0"/>
          <a:chExt cx="0" cy="0"/>
        </a:xfrm>
      </p:grpSpPr>
      <p:sp>
        <p:nvSpPr>
          <p:cNvPr id="236" name="Google Shape;236;p3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7" name="Google Shape;237;p39"/>
          <p:cNvSpPr txBox="1">
            <a:spLocks noGrp="1"/>
          </p:cNvSpPr>
          <p:nvPr>
            <p:ph type="body" idx="1"/>
          </p:nvPr>
        </p:nvSpPr>
        <p:spPr>
          <a:xfrm>
            <a:off x="763524"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8" name="Google Shape;238;p39"/>
          <p:cNvSpPr txBox="1">
            <a:spLocks noGrp="1"/>
          </p:cNvSpPr>
          <p:nvPr>
            <p:ph type="body" idx="2"/>
          </p:nvPr>
        </p:nvSpPr>
        <p:spPr>
          <a:xfrm>
            <a:off x="4422123"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9" name="Google Shape;239;p39"/>
          <p:cNvSpPr txBox="1">
            <a:spLocks noGrp="1"/>
          </p:cNvSpPr>
          <p:nvPr>
            <p:ph type="body" idx="3"/>
          </p:nvPr>
        </p:nvSpPr>
        <p:spPr>
          <a:xfrm>
            <a:off x="8080486"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0" name="Google Shape;240;p39"/>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41" name="Google Shape;241;p39"/>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42" name="Google Shape;242;p3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43" name="Google Shape;243;p3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Title, Subtitle, 3-Col Body) - Light">
  <p:cSld name="Slide (Title, Subtitle, 3-Col Body) - Light">
    <p:bg>
      <p:bgPr>
        <a:solidFill>
          <a:schemeClr val="lt1"/>
        </a:solidFill>
        <a:effectLst/>
      </p:bgPr>
    </p:bg>
    <p:spTree>
      <p:nvGrpSpPr>
        <p:cNvPr id="1" name="Shape 244"/>
        <p:cNvGrpSpPr/>
        <p:nvPr/>
      </p:nvGrpSpPr>
      <p:grpSpPr>
        <a:xfrm>
          <a:off x="0" y="0"/>
          <a:ext cx="0" cy="0"/>
          <a:chOff x="0" y="0"/>
          <a:chExt cx="0" cy="0"/>
        </a:xfrm>
      </p:grpSpPr>
      <p:sp>
        <p:nvSpPr>
          <p:cNvPr id="245" name="Google Shape;245;p4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40"/>
          <p:cNvSpPr txBox="1">
            <a:spLocks noGrp="1"/>
          </p:cNvSpPr>
          <p:nvPr>
            <p:ph type="body" idx="1"/>
          </p:nvPr>
        </p:nvSpPr>
        <p:spPr>
          <a:xfrm>
            <a:off x="763524"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7" name="Google Shape;247;p40"/>
          <p:cNvSpPr txBox="1">
            <a:spLocks noGrp="1"/>
          </p:cNvSpPr>
          <p:nvPr>
            <p:ph type="body" idx="2"/>
          </p:nvPr>
        </p:nvSpPr>
        <p:spPr>
          <a:xfrm>
            <a:off x="4422123"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8" name="Google Shape;248;p40"/>
          <p:cNvSpPr txBox="1">
            <a:spLocks noGrp="1"/>
          </p:cNvSpPr>
          <p:nvPr>
            <p:ph type="body" idx="3"/>
          </p:nvPr>
        </p:nvSpPr>
        <p:spPr>
          <a:xfrm>
            <a:off x="8080486"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9" name="Google Shape;249;p40"/>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50" name="Google Shape;250;p40"/>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51" name="Google Shape;251;p40"/>
          <p:cNvSpPr txBox="1">
            <a:spLocks noGrp="1"/>
          </p:cNvSpPr>
          <p:nvPr>
            <p:ph type="body" idx="4"/>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52" name="Google Shape;252;p4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53" name="Google Shape;253;p4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Title, 4-Col Body) - Light">
  <p:cSld name="Slide (Title, 4-Col Body) - Light">
    <p:bg>
      <p:bgPr>
        <a:solidFill>
          <a:schemeClr val="lt1"/>
        </a:solidFill>
        <a:effectLst/>
      </p:bgPr>
    </p:bg>
    <p:spTree>
      <p:nvGrpSpPr>
        <p:cNvPr id="1" name="Shape 254"/>
        <p:cNvGrpSpPr/>
        <p:nvPr/>
      </p:nvGrpSpPr>
      <p:grpSpPr>
        <a:xfrm>
          <a:off x="0" y="0"/>
          <a:ext cx="0" cy="0"/>
          <a:chOff x="0" y="0"/>
          <a:chExt cx="0" cy="0"/>
        </a:xfrm>
      </p:grpSpPr>
      <p:sp>
        <p:nvSpPr>
          <p:cNvPr id="255" name="Google Shape;255;p4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56" name="Google Shape;256;p41"/>
          <p:cNvSpPr txBox="1">
            <a:spLocks noGrp="1"/>
          </p:cNvSpPr>
          <p:nvPr>
            <p:ph type="body" idx="1"/>
          </p:nvPr>
        </p:nvSpPr>
        <p:spPr>
          <a:xfrm>
            <a:off x="763524"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7" name="Google Shape;257;p41"/>
          <p:cNvSpPr txBox="1">
            <a:spLocks noGrp="1"/>
          </p:cNvSpPr>
          <p:nvPr>
            <p:ph type="body" idx="2"/>
          </p:nvPr>
        </p:nvSpPr>
        <p:spPr>
          <a:xfrm>
            <a:off x="3507311"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8" name="Google Shape;258;p41"/>
          <p:cNvSpPr txBox="1">
            <a:spLocks noGrp="1"/>
          </p:cNvSpPr>
          <p:nvPr>
            <p:ph type="body" idx="3"/>
          </p:nvPr>
        </p:nvSpPr>
        <p:spPr>
          <a:xfrm>
            <a:off x="6251098"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9" name="Google Shape;259;p41"/>
          <p:cNvSpPr txBox="1">
            <a:spLocks noGrp="1"/>
          </p:cNvSpPr>
          <p:nvPr>
            <p:ph type="body" idx="4"/>
          </p:nvPr>
        </p:nvSpPr>
        <p:spPr>
          <a:xfrm>
            <a:off x="8994886"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0" name="Google Shape;260;p41"/>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61" name="Google Shape;261;p41"/>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62" name="Google Shape;262;p4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63" name="Google Shape;263;p4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Title, Subtitle, 4-Col Body) - Light">
  <p:cSld name="Slide (Title, Subtitle, 4-Col Body) - Light">
    <p:bg>
      <p:bgPr>
        <a:solidFill>
          <a:schemeClr val="lt1"/>
        </a:solidFill>
        <a:effectLst/>
      </p:bgPr>
    </p:bg>
    <p:spTree>
      <p:nvGrpSpPr>
        <p:cNvPr id="1" name="Shape 264"/>
        <p:cNvGrpSpPr/>
        <p:nvPr/>
      </p:nvGrpSpPr>
      <p:grpSpPr>
        <a:xfrm>
          <a:off x="0" y="0"/>
          <a:ext cx="0" cy="0"/>
          <a:chOff x="0" y="0"/>
          <a:chExt cx="0" cy="0"/>
        </a:xfrm>
      </p:grpSpPr>
      <p:sp>
        <p:nvSpPr>
          <p:cNvPr id="265" name="Google Shape;265;p4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66" name="Google Shape;266;p42"/>
          <p:cNvSpPr txBox="1">
            <a:spLocks noGrp="1"/>
          </p:cNvSpPr>
          <p:nvPr>
            <p:ph type="body" idx="1"/>
          </p:nvPr>
        </p:nvSpPr>
        <p:spPr>
          <a:xfrm>
            <a:off x="763524"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7" name="Google Shape;267;p42"/>
          <p:cNvSpPr txBox="1">
            <a:spLocks noGrp="1"/>
          </p:cNvSpPr>
          <p:nvPr>
            <p:ph type="body" idx="2"/>
          </p:nvPr>
        </p:nvSpPr>
        <p:spPr>
          <a:xfrm>
            <a:off x="3507311"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8" name="Google Shape;268;p42"/>
          <p:cNvSpPr txBox="1">
            <a:spLocks noGrp="1"/>
          </p:cNvSpPr>
          <p:nvPr>
            <p:ph type="body" idx="3"/>
          </p:nvPr>
        </p:nvSpPr>
        <p:spPr>
          <a:xfrm>
            <a:off x="6251098"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9" name="Google Shape;269;p42"/>
          <p:cNvSpPr txBox="1">
            <a:spLocks noGrp="1"/>
          </p:cNvSpPr>
          <p:nvPr>
            <p:ph type="body" idx="4"/>
          </p:nvPr>
        </p:nvSpPr>
        <p:spPr>
          <a:xfrm>
            <a:off x="8994886"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70" name="Google Shape;270;p42"/>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1" name="Google Shape;271;p42"/>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72" name="Google Shape;272;p42"/>
          <p:cNvSpPr txBox="1">
            <a:spLocks noGrp="1"/>
          </p:cNvSpPr>
          <p:nvPr>
            <p:ph type="body" idx="5"/>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73" name="Google Shape;273;p4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4" name="Google Shape;274;p4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plit Slide (Title) - Light">
  <p:cSld name="Split Slide (Title) - Light">
    <p:bg>
      <p:bgPr>
        <a:solidFill>
          <a:schemeClr val="lt1"/>
        </a:solidFill>
        <a:effectLst/>
      </p:bgPr>
    </p:bg>
    <p:spTree>
      <p:nvGrpSpPr>
        <p:cNvPr id="1" name="Shape 275"/>
        <p:cNvGrpSpPr/>
        <p:nvPr/>
      </p:nvGrpSpPr>
      <p:grpSpPr>
        <a:xfrm>
          <a:off x="0" y="0"/>
          <a:ext cx="0" cy="0"/>
          <a:chOff x="0" y="0"/>
          <a:chExt cx="0" cy="0"/>
        </a:xfrm>
      </p:grpSpPr>
      <p:sp>
        <p:nvSpPr>
          <p:cNvPr id="276" name="Google Shape;276;p4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77" name="Google Shape;277;p43"/>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78" name="Google Shape;278;p43"/>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9" name="Google Shape;279;p43"/>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80" name="Google Shape;280;p4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pter Divider">
  <p:cSld name="Chapter Divider">
    <p:spTree>
      <p:nvGrpSpPr>
        <p:cNvPr id="1" name="Shape 28"/>
        <p:cNvGrpSpPr/>
        <p:nvPr/>
      </p:nvGrpSpPr>
      <p:grpSpPr>
        <a:xfrm>
          <a:off x="0" y="0"/>
          <a:ext cx="0" cy="0"/>
          <a:chOff x="0" y="0"/>
          <a:chExt cx="0" cy="0"/>
        </a:xfrm>
      </p:grpSpPr>
      <p:sp>
        <p:nvSpPr>
          <p:cNvPr id="29" name="Google Shape;29;p5"/>
          <p:cNvSpPr/>
          <p:nvPr/>
        </p:nvSpPr>
        <p:spPr>
          <a:xfrm>
            <a:off x="0" y="-1"/>
            <a:ext cx="12192000" cy="6858001"/>
          </a:xfrm>
          <a:prstGeom prst="rect">
            <a:avLst/>
          </a:prstGeom>
          <a:solidFill>
            <a:schemeClr val="dk2"/>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30" name="Google Shape;30;p5"/>
          <p:cNvSpPr txBox="1">
            <a:spLocks noGrp="1"/>
          </p:cNvSpPr>
          <p:nvPr>
            <p:ph type="body" idx="1"/>
          </p:nvPr>
        </p:nvSpPr>
        <p:spPr>
          <a:xfrm>
            <a:off x="372730" y="4003986"/>
            <a:ext cx="7312611" cy="15087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31" name="Google Shape;31;p5"/>
          <p:cNvSpPr txBox="1">
            <a:spLocks noGrp="1"/>
          </p:cNvSpPr>
          <p:nvPr>
            <p:ph type="title"/>
          </p:nvPr>
        </p:nvSpPr>
        <p:spPr>
          <a:xfrm>
            <a:off x="372731" y="1627059"/>
            <a:ext cx="7312611" cy="217860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600"/>
              <a:buFont typeface="Roboto"/>
              <a:buNone/>
              <a:defRPr sz="3600" b="1" i="0">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cxnSp>
        <p:nvCxnSpPr>
          <p:cNvPr id="32" name="Google Shape;32;p5"/>
          <p:cNvCxnSpPr/>
          <p:nvPr/>
        </p:nvCxnSpPr>
        <p:spPr>
          <a:xfrm>
            <a:off x="373974" y="3895400"/>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33" name="Google Shape;33;p5"/>
          <p:cNvCxnSpPr/>
          <p:nvPr/>
        </p:nvCxnSpPr>
        <p:spPr>
          <a:xfrm>
            <a:off x="373974" y="1552870"/>
            <a:ext cx="7312611" cy="0"/>
          </a:xfrm>
          <a:prstGeom prst="straightConnector1">
            <a:avLst/>
          </a:prstGeom>
          <a:noFill/>
          <a:ln w="63500" cap="flat" cmpd="sng">
            <a:solidFill>
              <a:schemeClr val="accent2"/>
            </a:solidFill>
            <a:prstDash val="solid"/>
            <a:miter lim="400000"/>
            <a:headEnd type="none" w="sm" len="sm"/>
            <a:tailEnd type="none" w="sm" len="sm"/>
          </a:ln>
        </p:spPr>
      </p:cxnSp>
      <p:pic>
        <p:nvPicPr>
          <p:cNvPr id="34" name="Google Shape;34;p5"/>
          <p:cNvPicPr preferRelativeResize="0"/>
          <p:nvPr/>
        </p:nvPicPr>
        <p:blipFill rotWithShape="1">
          <a:blip r:embed="rId2">
            <a:alphaModFix/>
          </a:blip>
          <a:srcRect/>
          <a:stretch/>
        </p:blipFill>
        <p:spPr>
          <a:xfrm>
            <a:off x="11304131" y="476777"/>
            <a:ext cx="510418" cy="510418"/>
          </a:xfrm>
          <a:prstGeom prst="rect">
            <a:avLst/>
          </a:prstGeom>
          <a:noFill/>
          <a:ln>
            <a:noFill/>
          </a:ln>
        </p:spPr>
      </p:pic>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plit Slide (Title, Subtitle) - Light">
  <p:cSld name="Split Slide (Title, Subtitle) - Light">
    <p:bg>
      <p:bgPr>
        <a:solidFill>
          <a:schemeClr val="lt1"/>
        </a:solidFill>
        <a:effectLst/>
      </p:bgPr>
    </p:bg>
    <p:spTree>
      <p:nvGrpSpPr>
        <p:cNvPr id="1" name="Shape 281"/>
        <p:cNvGrpSpPr/>
        <p:nvPr/>
      </p:nvGrpSpPr>
      <p:grpSpPr>
        <a:xfrm>
          <a:off x="0" y="0"/>
          <a:ext cx="0" cy="0"/>
          <a:chOff x="0" y="0"/>
          <a:chExt cx="0" cy="0"/>
        </a:xfrm>
      </p:grpSpPr>
      <p:sp>
        <p:nvSpPr>
          <p:cNvPr id="282" name="Google Shape;282;p4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3" name="Google Shape;283;p44"/>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84" name="Google Shape;284;p44"/>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85" name="Google Shape;285;p44"/>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86" name="Google Shape;286;p4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87" name="Google Shape;287;p44"/>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plit Slide (Title, Body) - Light">
  <p:cSld name="Split Slide (Title, Body) - Light">
    <p:bg>
      <p:bgPr>
        <a:solidFill>
          <a:schemeClr val="lt1"/>
        </a:solid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90" name="Google Shape;290;p45"/>
          <p:cNvSpPr txBox="1">
            <a:spLocks noGrp="1"/>
          </p:cNvSpPr>
          <p:nvPr>
            <p:ph type="body" idx="1"/>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1pPr>
            <a:lvl2pPr marL="914400" lvl="1"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2pPr>
            <a:lvl3pPr marL="1371600" lvl="2"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3pPr>
            <a:lvl4pPr marL="1828800" lvl="3"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4pPr>
            <a:lvl5pPr marL="2286000" lvl="4"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5pPr>
            <a:lvl6pPr marL="2743200" lvl="5"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6pPr>
            <a:lvl7pPr marL="3200400" lvl="6"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7pPr>
            <a:lvl8pPr marL="3657600" lvl="7"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8pPr>
            <a:lvl9pPr marL="4114800" lvl="8" indent="-323850" rtl="0">
              <a:spcBef>
                <a:spcPts val="1100"/>
              </a:spcBef>
              <a:spcAft>
                <a:spcPts val="1100"/>
              </a:spcAft>
              <a:buClr>
                <a:srgbClr val="626876"/>
              </a:buClr>
              <a:buSzPts val="1500"/>
              <a:buChar char="●"/>
              <a:defRPr sz="2300">
                <a:solidFill>
                  <a:srgbClr val="626876"/>
                </a:solidFill>
                <a:latin typeface="Source Sans Pro"/>
                <a:ea typeface="Source Sans Pro"/>
                <a:cs typeface="Source Sans Pro"/>
                <a:sym typeface="Source Sans Pro"/>
              </a:defRPr>
            </a:lvl9pPr>
          </a:lstStyle>
          <a:p>
            <a:endParaRPr/>
          </a:p>
        </p:txBody>
      </p:sp>
      <p:sp>
        <p:nvSpPr>
          <p:cNvPr id="291" name="Google Shape;291;p45"/>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2" name="Google Shape;292;p45"/>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93" name="Google Shape;293;p4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4" name="Google Shape;294;p45"/>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plit Slide (Title, Subtitle, Body) - Light">
  <p:cSld name="Split Slide (Title, Subtitle, Body) - Light">
    <p:bg>
      <p:bgPr>
        <a:solidFill>
          <a:schemeClr val="lt1"/>
        </a:solidFill>
        <a:effectLst/>
      </p:bgPr>
    </p:bg>
    <p:spTree>
      <p:nvGrpSpPr>
        <p:cNvPr id="1" name="Shape 295"/>
        <p:cNvGrpSpPr/>
        <p:nvPr/>
      </p:nvGrpSpPr>
      <p:grpSpPr>
        <a:xfrm>
          <a:off x="0" y="0"/>
          <a:ext cx="0" cy="0"/>
          <a:chOff x="0" y="0"/>
          <a:chExt cx="0" cy="0"/>
        </a:xfrm>
      </p:grpSpPr>
      <p:sp>
        <p:nvSpPr>
          <p:cNvPr id="296" name="Google Shape;296;p4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97" name="Google Shape;297;p46"/>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8" name="Google Shape;298;p46"/>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99" name="Google Shape;299;p4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0" name="Google Shape;300;p46"/>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01" name="Google Shape;301;p46"/>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302" name="Google Shape;302;p46"/>
          <p:cNvSpPr txBox="1">
            <a:spLocks noGrp="1"/>
          </p:cNvSpPr>
          <p:nvPr>
            <p:ph type="body" idx="2"/>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1pPr>
            <a:lvl2pPr marL="914400" lvl="1"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2pPr>
            <a:lvl3pPr marL="1371600" lvl="2"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3pPr>
            <a:lvl4pPr marL="1828800" lvl="3"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4pPr>
            <a:lvl5pPr marL="2286000" lvl="4"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5pPr>
            <a:lvl6pPr marL="2743200" lvl="5"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6pPr>
            <a:lvl7pPr marL="3200400" lvl="6"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7pPr>
            <a:lvl8pPr marL="3657600" lvl="7"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8pPr>
            <a:lvl9pPr marL="4114800" lvl="8" indent="-323850" rtl="0">
              <a:spcBef>
                <a:spcPts val="1100"/>
              </a:spcBef>
              <a:spcAft>
                <a:spcPts val="1100"/>
              </a:spcAft>
              <a:buClr>
                <a:srgbClr val="626876"/>
              </a:buClr>
              <a:buSzPts val="1500"/>
              <a:buChar char="●"/>
              <a:defRPr sz="2300">
                <a:solidFill>
                  <a:srgbClr val="626876"/>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plit Slide (Title, 2-Col Body) - Light">
  <p:cSld name="Split Slide (Title, 2-Col Body) - Light">
    <p:bg>
      <p:bgPr>
        <a:solidFill>
          <a:schemeClr val="lt1"/>
        </a:solidFill>
        <a:effectLst/>
      </p:bgPr>
    </p:bg>
    <p:spTree>
      <p:nvGrpSpPr>
        <p:cNvPr id="1" name="Shape 303"/>
        <p:cNvGrpSpPr/>
        <p:nvPr/>
      </p:nvGrpSpPr>
      <p:grpSpPr>
        <a:xfrm>
          <a:off x="0" y="0"/>
          <a:ext cx="0" cy="0"/>
          <a:chOff x="0" y="0"/>
          <a:chExt cx="0" cy="0"/>
        </a:xfrm>
      </p:grpSpPr>
      <p:sp>
        <p:nvSpPr>
          <p:cNvPr id="304" name="Google Shape;304;p4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05" name="Google Shape;305;p47"/>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6" name="Google Shape;306;p47"/>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07" name="Google Shape;307;p4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8" name="Google Shape;308;p47"/>
          <p:cNvSpPr txBox="1">
            <a:spLocks noGrp="1"/>
          </p:cNvSpPr>
          <p:nvPr>
            <p:ph type="body" idx="1"/>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09" name="Google Shape;309;p47"/>
          <p:cNvSpPr txBox="1">
            <a:spLocks noGrp="1"/>
          </p:cNvSpPr>
          <p:nvPr>
            <p:ph type="body" idx="2"/>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0" name="Google Shape;310;p47"/>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plit Slide (Title, Subtitle, 2-Col Body) - Light">
  <p:cSld name="Split Slide (Title, Subtitle, 2-Col Body) - Light">
    <p:bg>
      <p:bgPr>
        <a:solidFill>
          <a:schemeClr val="lt1"/>
        </a:solidFill>
        <a:effectLst/>
      </p:bgPr>
    </p:bg>
    <p:spTree>
      <p:nvGrpSpPr>
        <p:cNvPr id="1" name="Shape 311"/>
        <p:cNvGrpSpPr/>
        <p:nvPr/>
      </p:nvGrpSpPr>
      <p:grpSpPr>
        <a:xfrm>
          <a:off x="0" y="0"/>
          <a:ext cx="0" cy="0"/>
          <a:chOff x="0" y="0"/>
          <a:chExt cx="0" cy="0"/>
        </a:xfrm>
      </p:grpSpPr>
      <p:sp>
        <p:nvSpPr>
          <p:cNvPr id="312" name="Google Shape;312;p4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13" name="Google Shape;313;p48"/>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14" name="Google Shape;314;p48"/>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15" name="Google Shape;315;p4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16" name="Google Shape;316;p48"/>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17" name="Google Shape;317;p48"/>
          <p:cNvSpPr txBox="1">
            <a:spLocks noGrp="1"/>
          </p:cNvSpPr>
          <p:nvPr>
            <p:ph type="body" idx="2"/>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8" name="Google Shape;318;p48"/>
          <p:cNvSpPr txBox="1">
            <a:spLocks noGrp="1"/>
          </p:cNvSpPr>
          <p:nvPr>
            <p:ph type="body" idx="3"/>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9" name="Google Shape;319;p48"/>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Body) - Light">
  <p:cSld name="Slide (Body) - Light">
    <p:bg>
      <p:bgPr>
        <a:solidFill>
          <a:schemeClr val="lt1"/>
        </a:solidFill>
        <a:effectLst/>
      </p:bgPr>
    </p:bg>
    <p:spTree>
      <p:nvGrpSpPr>
        <p:cNvPr id="1" name="Shape 320"/>
        <p:cNvGrpSpPr/>
        <p:nvPr/>
      </p:nvGrpSpPr>
      <p:grpSpPr>
        <a:xfrm>
          <a:off x="0" y="0"/>
          <a:ext cx="0" cy="0"/>
          <a:chOff x="0" y="0"/>
          <a:chExt cx="0" cy="0"/>
        </a:xfrm>
      </p:grpSpPr>
      <p:sp>
        <p:nvSpPr>
          <p:cNvPr id="321" name="Google Shape;321;p4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22" name="Google Shape;322;p49"/>
          <p:cNvSpPr txBox="1">
            <a:spLocks noGrp="1"/>
          </p:cNvSpPr>
          <p:nvPr>
            <p:ph type="body" idx="1"/>
          </p:nvPr>
        </p:nvSpPr>
        <p:spPr>
          <a:xfrm>
            <a:off x="763524" y="507492"/>
            <a:ext cx="106707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3" name="Google Shape;323;p4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2-Col Body) - Light">
  <p:cSld name="Slide (2-Col Body) - Light">
    <p:bg>
      <p:bgPr>
        <a:solidFill>
          <a:schemeClr val="lt1"/>
        </a:solidFill>
        <a:effectLst/>
      </p:bgPr>
    </p:bg>
    <p:spTree>
      <p:nvGrpSpPr>
        <p:cNvPr id="1" name="Shape 324"/>
        <p:cNvGrpSpPr/>
        <p:nvPr/>
      </p:nvGrpSpPr>
      <p:grpSpPr>
        <a:xfrm>
          <a:off x="0" y="0"/>
          <a:ext cx="0" cy="0"/>
          <a:chOff x="0" y="0"/>
          <a:chExt cx="0" cy="0"/>
        </a:xfrm>
      </p:grpSpPr>
      <p:sp>
        <p:nvSpPr>
          <p:cNvPr id="325" name="Google Shape;325;p5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26" name="Google Shape;326;p50"/>
          <p:cNvSpPr txBox="1">
            <a:spLocks noGrp="1"/>
          </p:cNvSpPr>
          <p:nvPr>
            <p:ph type="body" idx="1"/>
          </p:nvPr>
        </p:nvSpPr>
        <p:spPr>
          <a:xfrm>
            <a:off x="763524"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7" name="Google Shape;327;p50"/>
          <p:cNvSpPr txBox="1">
            <a:spLocks noGrp="1"/>
          </p:cNvSpPr>
          <p:nvPr>
            <p:ph type="body" idx="2"/>
          </p:nvPr>
        </p:nvSpPr>
        <p:spPr>
          <a:xfrm>
            <a:off x="6251686"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8" name="Google Shape;328;p5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3-Col Body) - Light">
  <p:cSld name="Slide (3-Col Body) - Light">
    <p:bg>
      <p:bgPr>
        <a:solidFill>
          <a:schemeClr val="lt1"/>
        </a:solidFill>
        <a:effectLst/>
      </p:bgPr>
    </p:bg>
    <p:spTree>
      <p:nvGrpSpPr>
        <p:cNvPr id="1" name="Shape 329"/>
        <p:cNvGrpSpPr/>
        <p:nvPr/>
      </p:nvGrpSpPr>
      <p:grpSpPr>
        <a:xfrm>
          <a:off x="0" y="0"/>
          <a:ext cx="0" cy="0"/>
          <a:chOff x="0" y="0"/>
          <a:chExt cx="0" cy="0"/>
        </a:xfrm>
      </p:grpSpPr>
      <p:sp>
        <p:nvSpPr>
          <p:cNvPr id="330" name="Google Shape;330;p51"/>
          <p:cNvSpPr txBox="1">
            <a:spLocks noGrp="1"/>
          </p:cNvSpPr>
          <p:nvPr>
            <p:ph type="body" idx="1"/>
          </p:nvPr>
        </p:nvSpPr>
        <p:spPr>
          <a:xfrm>
            <a:off x="763524"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lnSpc>
                <a:spcPct val="100000"/>
              </a:lnSpc>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1" name="Google Shape;331;p5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32" name="Google Shape;332;p51"/>
          <p:cNvSpPr txBox="1">
            <a:spLocks noGrp="1"/>
          </p:cNvSpPr>
          <p:nvPr>
            <p:ph type="body" idx="2"/>
          </p:nvPr>
        </p:nvSpPr>
        <p:spPr>
          <a:xfrm>
            <a:off x="4422123"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3" name="Google Shape;333;p51"/>
          <p:cNvSpPr txBox="1">
            <a:spLocks noGrp="1"/>
          </p:cNvSpPr>
          <p:nvPr>
            <p:ph type="body" idx="3"/>
          </p:nvPr>
        </p:nvSpPr>
        <p:spPr>
          <a:xfrm>
            <a:off x="8080486"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4" name="Google Shape;334;p5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ide (4-Col Body) - Light">
  <p:cSld name="Slide (4-Col Body) - Light">
    <p:bg>
      <p:bgPr>
        <a:solidFill>
          <a:schemeClr val="lt1"/>
        </a:solidFill>
        <a:effectLst/>
      </p:bgPr>
    </p:bg>
    <p:spTree>
      <p:nvGrpSpPr>
        <p:cNvPr id="1" name="Shape 335"/>
        <p:cNvGrpSpPr/>
        <p:nvPr/>
      </p:nvGrpSpPr>
      <p:grpSpPr>
        <a:xfrm>
          <a:off x="0" y="0"/>
          <a:ext cx="0" cy="0"/>
          <a:chOff x="0" y="0"/>
          <a:chExt cx="0" cy="0"/>
        </a:xfrm>
      </p:grpSpPr>
      <p:sp>
        <p:nvSpPr>
          <p:cNvPr id="336" name="Google Shape;336;p5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37" name="Google Shape;337;p52"/>
          <p:cNvSpPr txBox="1">
            <a:spLocks noGrp="1"/>
          </p:cNvSpPr>
          <p:nvPr>
            <p:ph type="body" idx="1"/>
          </p:nvPr>
        </p:nvSpPr>
        <p:spPr>
          <a:xfrm>
            <a:off x="763524"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8" name="Google Shape;338;p52"/>
          <p:cNvSpPr txBox="1">
            <a:spLocks noGrp="1"/>
          </p:cNvSpPr>
          <p:nvPr>
            <p:ph type="body" idx="2"/>
          </p:nvPr>
        </p:nvSpPr>
        <p:spPr>
          <a:xfrm>
            <a:off x="3507311"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9" name="Google Shape;339;p52"/>
          <p:cNvSpPr txBox="1">
            <a:spLocks noGrp="1"/>
          </p:cNvSpPr>
          <p:nvPr>
            <p:ph type="body" idx="3"/>
          </p:nvPr>
        </p:nvSpPr>
        <p:spPr>
          <a:xfrm>
            <a:off x="6251098"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40" name="Google Shape;340;p52"/>
          <p:cNvSpPr txBox="1">
            <a:spLocks noGrp="1"/>
          </p:cNvSpPr>
          <p:nvPr>
            <p:ph type="body" idx="4"/>
          </p:nvPr>
        </p:nvSpPr>
        <p:spPr>
          <a:xfrm>
            <a:off x="8994886"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41" name="Google Shape;341;p5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 Dark">
  <p:cSld name="Title Slide - Light_1">
    <p:bg>
      <p:bgPr>
        <a:solidFill>
          <a:srgbClr val="282E3D"/>
        </a:solidFill>
        <a:effectLst/>
      </p:bgPr>
    </p:bg>
    <p:spTree>
      <p:nvGrpSpPr>
        <p:cNvPr id="1" name="Shape 342"/>
        <p:cNvGrpSpPr/>
        <p:nvPr/>
      </p:nvGrpSpPr>
      <p:grpSpPr>
        <a:xfrm>
          <a:off x="0" y="0"/>
          <a:ext cx="0" cy="0"/>
          <a:chOff x="0" y="0"/>
          <a:chExt cx="0" cy="0"/>
        </a:xfrm>
      </p:grpSpPr>
      <p:sp>
        <p:nvSpPr>
          <p:cNvPr id="343" name="Google Shape;343;p5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44" name="Google Shape;344;p53"/>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45" name="Google Shape;345;p53"/>
          <p:cNvSpPr txBox="1">
            <a:spLocks noGrp="1"/>
          </p:cNvSpPr>
          <p:nvPr>
            <p:ph type="title"/>
          </p:nvPr>
        </p:nvSpPr>
        <p:spPr>
          <a:xfrm>
            <a:off x="777240" y="1014984"/>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100"/>
              <a:buFont typeface="Oswald"/>
              <a:buChar char="●"/>
              <a:defRPr sz="7100">
                <a:solidFill>
                  <a:srgbClr val="FFFFFF"/>
                </a:solidFill>
                <a:latin typeface="Oswald"/>
                <a:ea typeface="Oswald"/>
                <a:cs typeface="Oswald"/>
                <a:sym typeface="Oswald"/>
              </a:defRPr>
            </a:lvl1pPr>
            <a:lvl2pPr lvl="1"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2pPr>
            <a:lvl3pPr lvl="2"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3pPr>
            <a:lvl4pPr lvl="3"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4pPr>
            <a:lvl5pPr lvl="4"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5pPr>
            <a:lvl6pPr lvl="5"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6pPr>
            <a:lvl7pPr lvl="6"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7pPr>
            <a:lvl8pPr lvl="7"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8pPr>
            <a:lvl9pPr lvl="8"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9pPr>
          </a:lstStyle>
          <a:p>
            <a:endParaRPr/>
          </a:p>
        </p:txBody>
      </p:sp>
      <p:sp>
        <p:nvSpPr>
          <p:cNvPr id="346" name="Google Shape;346;p5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35"/>
        <p:cNvGrpSpPr/>
        <p:nvPr/>
      </p:nvGrpSpPr>
      <p:grpSpPr>
        <a:xfrm>
          <a:off x="0" y="0"/>
          <a:ext cx="0" cy="0"/>
          <a:chOff x="0" y="0"/>
          <a:chExt cx="0" cy="0"/>
        </a:xfrm>
      </p:grpSpPr>
      <p:cxnSp>
        <p:nvCxnSpPr>
          <p:cNvPr id="36" name="Google Shape;36;p6"/>
          <p:cNvCxnSpPr/>
          <p:nvPr/>
        </p:nvCxnSpPr>
        <p:spPr>
          <a:xfrm>
            <a:off x="372732" y="1650386"/>
            <a:ext cx="5616588" cy="0"/>
          </a:xfrm>
          <a:prstGeom prst="straightConnector1">
            <a:avLst/>
          </a:prstGeom>
          <a:noFill/>
          <a:ln w="9525" cap="flat" cmpd="sng">
            <a:solidFill>
              <a:schemeClr val="accent2"/>
            </a:solidFill>
            <a:prstDash val="solid"/>
            <a:miter lim="400000"/>
            <a:headEnd type="none" w="sm" len="sm"/>
            <a:tailEnd type="none" w="sm" len="sm"/>
          </a:ln>
        </p:spPr>
      </p:cxnSp>
      <p:cxnSp>
        <p:nvCxnSpPr>
          <p:cNvPr id="37" name="Google Shape;37;p6"/>
          <p:cNvCxnSpPr/>
          <p:nvPr/>
        </p:nvCxnSpPr>
        <p:spPr>
          <a:xfrm>
            <a:off x="6200274" y="1650386"/>
            <a:ext cx="5616588" cy="0"/>
          </a:xfrm>
          <a:prstGeom prst="straightConnector1">
            <a:avLst/>
          </a:prstGeom>
          <a:noFill/>
          <a:ln w="9525" cap="flat" cmpd="sng">
            <a:solidFill>
              <a:schemeClr val="accent2"/>
            </a:solidFill>
            <a:prstDash val="solid"/>
            <a:miter lim="400000"/>
            <a:headEnd type="none" w="sm" len="sm"/>
            <a:tailEnd type="none" w="sm" len="sm"/>
          </a:ln>
        </p:spPr>
      </p:cxnSp>
      <p:sp>
        <p:nvSpPr>
          <p:cNvPr id="38" name="Google Shape;38;p6"/>
          <p:cNvSpPr txBox="1">
            <a:spLocks noGrp="1"/>
          </p:cNvSpPr>
          <p:nvPr>
            <p:ph type="body" idx="1"/>
          </p:nvPr>
        </p:nvSpPr>
        <p:spPr>
          <a:xfrm>
            <a:off x="381000" y="1752600"/>
            <a:ext cx="5616575"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39" name="Google Shape;39;p6"/>
          <p:cNvSpPr txBox="1">
            <a:spLocks noGrp="1"/>
          </p:cNvSpPr>
          <p:nvPr>
            <p:ph type="body" idx="2"/>
          </p:nvPr>
        </p:nvSpPr>
        <p:spPr>
          <a:xfrm>
            <a:off x="6200775" y="1752600"/>
            <a:ext cx="5616575"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0" name="Google Shape;40;p6"/>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41" name="Google Shape;41;p6"/>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Subtitle) - Dark">
  <p:cSld name="Title Slide (Subtitle) - Light_1">
    <p:bg>
      <p:bgPr>
        <a:solidFill>
          <a:srgbClr val="282E3D"/>
        </a:solidFill>
        <a:effectLst/>
      </p:bgPr>
    </p:bg>
    <p:spTree>
      <p:nvGrpSpPr>
        <p:cNvPr id="1" name="Shape 347"/>
        <p:cNvGrpSpPr/>
        <p:nvPr/>
      </p:nvGrpSpPr>
      <p:grpSpPr>
        <a:xfrm>
          <a:off x="0" y="0"/>
          <a:ext cx="0" cy="0"/>
          <a:chOff x="0" y="0"/>
          <a:chExt cx="0" cy="0"/>
        </a:xfrm>
      </p:grpSpPr>
      <p:sp>
        <p:nvSpPr>
          <p:cNvPr id="348" name="Google Shape;348;p5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49" name="Google Shape;349;p54"/>
          <p:cNvSpPr txBox="1">
            <a:spLocks noGrp="1"/>
          </p:cNvSpPr>
          <p:nvPr>
            <p:ph type="body" idx="1"/>
          </p:nvPr>
        </p:nvSpPr>
        <p:spPr>
          <a:xfrm>
            <a:off x="762000" y="762000"/>
            <a:ext cx="60837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350" name="Google Shape;350;p54"/>
          <p:cNvSpPr txBox="1">
            <a:spLocks noGrp="1"/>
          </p:cNvSpPr>
          <p:nvPr>
            <p:ph type="title"/>
          </p:nvPr>
        </p:nvSpPr>
        <p:spPr>
          <a:xfrm>
            <a:off x="777240" y="1271016"/>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100"/>
              <a:buFont typeface="Oswald"/>
              <a:buChar char="●"/>
              <a:defRPr sz="7100">
                <a:solidFill>
                  <a:srgbClr val="FFFFFF"/>
                </a:solidFill>
                <a:latin typeface="Oswald"/>
                <a:ea typeface="Oswald"/>
                <a:cs typeface="Oswald"/>
                <a:sym typeface="Oswald"/>
              </a:defRPr>
            </a:lvl1pPr>
            <a:lvl2pPr lvl="1"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2pPr>
            <a:lvl3pPr lvl="2"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3pPr>
            <a:lvl4pPr lvl="3"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4pPr>
            <a:lvl5pPr lvl="4"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5pPr>
            <a:lvl6pPr lvl="5"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6pPr>
            <a:lvl7pPr lvl="6"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7pPr>
            <a:lvl8pPr lvl="7"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8pPr>
            <a:lvl9pPr lvl="8"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9pPr>
          </a:lstStyle>
          <a:p>
            <a:endParaRPr/>
          </a:p>
        </p:txBody>
      </p:sp>
      <p:sp>
        <p:nvSpPr>
          <p:cNvPr id="351" name="Google Shape;351;p5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52" name="Google Shape;352;p54"/>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hapter Slide - Dark">
  <p:cSld name="Chapter Slide - Light_1">
    <p:bg>
      <p:bgPr>
        <a:solidFill>
          <a:srgbClr val="282E3D"/>
        </a:solidFill>
        <a:effectLst/>
      </p:bgPr>
    </p:bg>
    <p:spTree>
      <p:nvGrpSpPr>
        <p:cNvPr id="1" name="Shape 353"/>
        <p:cNvGrpSpPr/>
        <p:nvPr/>
      </p:nvGrpSpPr>
      <p:grpSpPr>
        <a:xfrm>
          <a:off x="0" y="0"/>
          <a:ext cx="0" cy="0"/>
          <a:chOff x="0" y="0"/>
          <a:chExt cx="0" cy="0"/>
        </a:xfrm>
      </p:grpSpPr>
      <p:sp>
        <p:nvSpPr>
          <p:cNvPr id="354" name="Google Shape;354;p5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5" name="Google Shape;355;p55"/>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56" name="Google Shape;356;p55"/>
          <p:cNvSpPr txBox="1">
            <a:spLocks noGrp="1"/>
          </p:cNvSpPr>
          <p:nvPr>
            <p:ph type="title"/>
          </p:nvPr>
        </p:nvSpPr>
        <p:spPr>
          <a:xfrm>
            <a:off x="6858000" y="886968"/>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4800"/>
              <a:buFont typeface="Oswald"/>
              <a:buChar char="●"/>
              <a:defRPr sz="4800">
                <a:solidFill>
                  <a:srgbClr val="FFFFFF"/>
                </a:solidFill>
                <a:latin typeface="Oswald"/>
                <a:ea typeface="Oswald"/>
                <a:cs typeface="Oswald"/>
                <a:sym typeface="Oswald"/>
              </a:defRPr>
            </a:lvl1pPr>
            <a:lvl2pPr lvl="1"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2pPr>
            <a:lvl3pPr lvl="2"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3pPr>
            <a:lvl4pPr lvl="3"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4pPr>
            <a:lvl5pPr lvl="4"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5pPr>
            <a:lvl6pPr lvl="5"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6pPr>
            <a:lvl7pPr lvl="6"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7pPr>
            <a:lvl8pPr lvl="7"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8pPr>
            <a:lvl9pPr lvl="8"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9pPr>
          </a:lstStyle>
          <a:p>
            <a:endParaRPr/>
          </a:p>
        </p:txBody>
      </p:sp>
      <p:sp>
        <p:nvSpPr>
          <p:cNvPr id="357" name="Google Shape;357;p55"/>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58" name="Google Shape;358;p55"/>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hapter Slide (Subtitle) - Dark">
  <p:cSld name="Chapter Slide (Subtitle) - Light_1">
    <p:bg>
      <p:bgPr>
        <a:solidFill>
          <a:srgbClr val="282E3D"/>
        </a:solidFill>
        <a:effectLst/>
      </p:bgPr>
    </p:bg>
    <p:spTree>
      <p:nvGrpSpPr>
        <p:cNvPr id="1" name="Shape 359"/>
        <p:cNvGrpSpPr/>
        <p:nvPr/>
      </p:nvGrpSpPr>
      <p:grpSpPr>
        <a:xfrm>
          <a:off x="0" y="0"/>
          <a:ext cx="0" cy="0"/>
          <a:chOff x="0" y="0"/>
          <a:chExt cx="0" cy="0"/>
        </a:xfrm>
      </p:grpSpPr>
      <p:sp>
        <p:nvSpPr>
          <p:cNvPr id="360" name="Google Shape;360;p5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61" name="Google Shape;361;p56"/>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2" name="Google Shape;362;p56"/>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3" name="Google Shape;363;p56"/>
          <p:cNvSpPr txBox="1">
            <a:spLocks noGrp="1"/>
          </p:cNvSpPr>
          <p:nvPr>
            <p:ph type="body" idx="1"/>
          </p:nvPr>
        </p:nvSpPr>
        <p:spPr>
          <a:xfrm>
            <a:off x="6858000" y="762000"/>
            <a:ext cx="36576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364" name="Google Shape;364;p56"/>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65" name="Google Shape;365;p56"/>
          <p:cNvSpPr txBox="1">
            <a:spLocks noGrp="1"/>
          </p:cNvSpPr>
          <p:nvPr>
            <p:ph type="title"/>
          </p:nvPr>
        </p:nvSpPr>
        <p:spPr>
          <a:xfrm>
            <a:off x="6858000" y="1271016"/>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4800"/>
              <a:buFont typeface="Oswald"/>
              <a:buChar char="●"/>
              <a:defRPr sz="4800">
                <a:solidFill>
                  <a:srgbClr val="FFFFFF"/>
                </a:solidFill>
                <a:latin typeface="Oswald"/>
                <a:ea typeface="Oswald"/>
                <a:cs typeface="Oswald"/>
                <a:sym typeface="Oswald"/>
              </a:defRPr>
            </a:lvl1pPr>
            <a:lvl2pPr lvl="1"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2pPr>
            <a:lvl3pPr lvl="2"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3pPr>
            <a:lvl4pPr lvl="3"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4pPr>
            <a:lvl5pPr lvl="4"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5pPr>
            <a:lvl6pPr lvl="5"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6pPr>
            <a:lvl7pPr lvl="6"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7pPr>
            <a:lvl8pPr lvl="7"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8pPr>
            <a:lvl9pPr lvl="8"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lide (Title) - Dark">
  <p:cSld name="Slide (Title) - Light_1">
    <p:bg>
      <p:bgPr>
        <a:solidFill>
          <a:srgbClr val="323A4E"/>
        </a:solidFill>
        <a:effectLst/>
      </p:bgPr>
    </p:bg>
    <p:spTree>
      <p:nvGrpSpPr>
        <p:cNvPr id="1" name="Shape 366"/>
        <p:cNvGrpSpPr/>
        <p:nvPr/>
      </p:nvGrpSpPr>
      <p:grpSpPr>
        <a:xfrm>
          <a:off x="0" y="0"/>
          <a:ext cx="0" cy="0"/>
          <a:chOff x="0" y="0"/>
          <a:chExt cx="0" cy="0"/>
        </a:xfrm>
      </p:grpSpPr>
      <p:sp>
        <p:nvSpPr>
          <p:cNvPr id="367" name="Google Shape;367;p5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68" name="Google Shape;368;p57"/>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9" name="Google Shape;369;p57"/>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70" name="Google Shape;370;p5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1" name="Google Shape;371;p5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Title, Subtitle) - Dark">
  <p:cSld name="Slide (Title, Subtitle) - Light_1">
    <p:bg>
      <p:bgPr>
        <a:solidFill>
          <a:srgbClr val="323A4E"/>
        </a:solidFill>
        <a:effectLst/>
      </p:bgPr>
    </p:bg>
    <p:spTree>
      <p:nvGrpSpPr>
        <p:cNvPr id="1" name="Shape 372"/>
        <p:cNvGrpSpPr/>
        <p:nvPr/>
      </p:nvGrpSpPr>
      <p:grpSpPr>
        <a:xfrm>
          <a:off x="0" y="0"/>
          <a:ext cx="0" cy="0"/>
          <a:chOff x="0" y="0"/>
          <a:chExt cx="0" cy="0"/>
        </a:xfrm>
      </p:grpSpPr>
      <p:sp>
        <p:nvSpPr>
          <p:cNvPr id="373" name="Google Shape;373;p58"/>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4" name="Google Shape;374;p5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75" name="Google Shape;375;p58"/>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76" name="Google Shape;376;p58"/>
          <p:cNvSpPr txBox="1">
            <a:spLocks noGrp="1"/>
          </p:cNvSpPr>
          <p:nvPr>
            <p:ph type="body" idx="1"/>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77" name="Google Shape;377;p5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8" name="Google Shape;378;p5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Title, Body) - Dark">
  <p:cSld name="Slide (Title, Body) - Light_1">
    <p:bg>
      <p:bgPr>
        <a:solidFill>
          <a:srgbClr val="323A4E"/>
        </a:solidFill>
        <a:effectLst/>
      </p:bgPr>
    </p:bg>
    <p:spTree>
      <p:nvGrpSpPr>
        <p:cNvPr id="1" name="Shape 379"/>
        <p:cNvGrpSpPr/>
        <p:nvPr/>
      </p:nvGrpSpPr>
      <p:grpSpPr>
        <a:xfrm>
          <a:off x="0" y="0"/>
          <a:ext cx="0" cy="0"/>
          <a:chOff x="0" y="0"/>
          <a:chExt cx="0" cy="0"/>
        </a:xfrm>
      </p:grpSpPr>
      <p:sp>
        <p:nvSpPr>
          <p:cNvPr id="380" name="Google Shape;380;p5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81" name="Google Shape;381;p59"/>
          <p:cNvSpPr txBox="1">
            <a:spLocks noGrp="1"/>
          </p:cNvSpPr>
          <p:nvPr>
            <p:ph type="body" idx="1"/>
          </p:nvPr>
        </p:nvSpPr>
        <p:spPr>
          <a:xfrm>
            <a:off x="763524" y="2029968"/>
            <a:ext cx="106707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82" name="Google Shape;382;p59"/>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83" name="Google Shape;383;p59"/>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84" name="Google Shape;384;p5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85" name="Google Shape;385;p5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lide (Title, Subtitle, Body) - Dark">
  <p:cSld name="Slide (Title, Subtitle, Body) - Light_1">
    <p:bg>
      <p:bgPr>
        <a:solidFill>
          <a:srgbClr val="323A4E"/>
        </a:solidFill>
        <a:effectLst/>
      </p:bgPr>
    </p:bg>
    <p:spTree>
      <p:nvGrpSpPr>
        <p:cNvPr id="1" name="Shape 386"/>
        <p:cNvGrpSpPr/>
        <p:nvPr/>
      </p:nvGrpSpPr>
      <p:grpSpPr>
        <a:xfrm>
          <a:off x="0" y="0"/>
          <a:ext cx="0" cy="0"/>
          <a:chOff x="0" y="0"/>
          <a:chExt cx="0" cy="0"/>
        </a:xfrm>
      </p:grpSpPr>
      <p:sp>
        <p:nvSpPr>
          <p:cNvPr id="387" name="Google Shape;387;p6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88" name="Google Shape;388;p60"/>
          <p:cNvSpPr txBox="1">
            <a:spLocks noGrp="1"/>
          </p:cNvSpPr>
          <p:nvPr>
            <p:ph type="body" idx="1"/>
          </p:nvPr>
        </p:nvSpPr>
        <p:spPr>
          <a:xfrm>
            <a:off x="763524" y="2221992"/>
            <a:ext cx="106707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89" name="Google Shape;389;p60"/>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0" name="Google Shape;390;p60"/>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91" name="Google Shape;391;p60"/>
          <p:cNvSpPr txBox="1">
            <a:spLocks noGrp="1"/>
          </p:cNvSpPr>
          <p:nvPr>
            <p:ph type="body" idx="2"/>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92" name="Google Shape;392;p6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3" name="Google Shape;393;p6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lide (Title, 2-Col Body) - Dark">
  <p:cSld name="Slide (Title, 2-Col Body) - Light_1">
    <p:bg>
      <p:bgPr>
        <a:solidFill>
          <a:srgbClr val="323A4E"/>
        </a:solidFill>
        <a:effectLst/>
      </p:bgPr>
    </p:bg>
    <p:spTree>
      <p:nvGrpSpPr>
        <p:cNvPr id="1" name="Shape 394"/>
        <p:cNvGrpSpPr/>
        <p:nvPr/>
      </p:nvGrpSpPr>
      <p:grpSpPr>
        <a:xfrm>
          <a:off x="0" y="0"/>
          <a:ext cx="0" cy="0"/>
          <a:chOff x="0" y="0"/>
          <a:chExt cx="0" cy="0"/>
        </a:xfrm>
      </p:grpSpPr>
      <p:sp>
        <p:nvSpPr>
          <p:cNvPr id="395" name="Google Shape;395;p6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96" name="Google Shape;396;p61"/>
          <p:cNvSpPr txBox="1">
            <a:spLocks noGrp="1"/>
          </p:cNvSpPr>
          <p:nvPr>
            <p:ph type="body" idx="1"/>
          </p:nvPr>
        </p:nvSpPr>
        <p:spPr>
          <a:xfrm>
            <a:off x="763524"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97" name="Google Shape;397;p61"/>
          <p:cNvSpPr txBox="1">
            <a:spLocks noGrp="1"/>
          </p:cNvSpPr>
          <p:nvPr>
            <p:ph type="body" idx="2"/>
          </p:nvPr>
        </p:nvSpPr>
        <p:spPr>
          <a:xfrm>
            <a:off x="6251686"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98" name="Google Shape;398;p61"/>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9" name="Google Shape;399;p61"/>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00" name="Google Shape;400;p6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01" name="Google Shape;401;p6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Title, Subtitle, 2-Col Body) - Dark">
  <p:cSld name="Slide (Title, Subtitle, 2-Col Body) - Light_1">
    <p:bg>
      <p:bgPr>
        <a:solidFill>
          <a:srgbClr val="323A4E"/>
        </a:solidFill>
        <a:effectLst/>
      </p:bgPr>
    </p:bg>
    <p:spTree>
      <p:nvGrpSpPr>
        <p:cNvPr id="1" name="Shape 402"/>
        <p:cNvGrpSpPr/>
        <p:nvPr/>
      </p:nvGrpSpPr>
      <p:grpSpPr>
        <a:xfrm>
          <a:off x="0" y="0"/>
          <a:ext cx="0" cy="0"/>
          <a:chOff x="0" y="0"/>
          <a:chExt cx="0" cy="0"/>
        </a:xfrm>
      </p:grpSpPr>
      <p:sp>
        <p:nvSpPr>
          <p:cNvPr id="403" name="Google Shape;403;p6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04" name="Google Shape;404;p62"/>
          <p:cNvSpPr txBox="1">
            <a:spLocks noGrp="1"/>
          </p:cNvSpPr>
          <p:nvPr>
            <p:ph type="body" idx="1"/>
          </p:nvPr>
        </p:nvSpPr>
        <p:spPr>
          <a:xfrm>
            <a:off x="763524"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05" name="Google Shape;405;p62"/>
          <p:cNvSpPr txBox="1">
            <a:spLocks noGrp="1"/>
          </p:cNvSpPr>
          <p:nvPr>
            <p:ph type="body" idx="2"/>
          </p:nvPr>
        </p:nvSpPr>
        <p:spPr>
          <a:xfrm>
            <a:off x="6251686"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06" name="Google Shape;406;p62"/>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07" name="Google Shape;407;p62"/>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08" name="Google Shape;408;p62"/>
          <p:cNvSpPr txBox="1">
            <a:spLocks noGrp="1"/>
          </p:cNvSpPr>
          <p:nvPr>
            <p:ph type="body" idx="3"/>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09" name="Google Shape;409;p6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0" name="Google Shape;410;p6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lide (Title, 3-Col Body) - Dark">
  <p:cSld name="Slide (Title, 3-Col Body) - Light_1">
    <p:bg>
      <p:bgPr>
        <a:solidFill>
          <a:srgbClr val="323A4E"/>
        </a:solidFill>
        <a:effectLst/>
      </p:bgPr>
    </p:bg>
    <p:spTree>
      <p:nvGrpSpPr>
        <p:cNvPr id="1" name="Shape 411"/>
        <p:cNvGrpSpPr/>
        <p:nvPr/>
      </p:nvGrpSpPr>
      <p:grpSpPr>
        <a:xfrm>
          <a:off x="0" y="0"/>
          <a:ext cx="0" cy="0"/>
          <a:chOff x="0" y="0"/>
          <a:chExt cx="0" cy="0"/>
        </a:xfrm>
      </p:grpSpPr>
      <p:sp>
        <p:nvSpPr>
          <p:cNvPr id="412" name="Google Shape;412;p6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13" name="Google Shape;413;p63"/>
          <p:cNvSpPr txBox="1">
            <a:spLocks noGrp="1"/>
          </p:cNvSpPr>
          <p:nvPr>
            <p:ph type="body" idx="1"/>
          </p:nvPr>
        </p:nvSpPr>
        <p:spPr>
          <a:xfrm>
            <a:off x="763524"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4" name="Google Shape;414;p63"/>
          <p:cNvSpPr txBox="1">
            <a:spLocks noGrp="1"/>
          </p:cNvSpPr>
          <p:nvPr>
            <p:ph type="body" idx="2"/>
          </p:nvPr>
        </p:nvSpPr>
        <p:spPr>
          <a:xfrm>
            <a:off x="4422123"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5" name="Google Shape;415;p63"/>
          <p:cNvSpPr txBox="1">
            <a:spLocks noGrp="1"/>
          </p:cNvSpPr>
          <p:nvPr>
            <p:ph type="body" idx="3"/>
          </p:nvPr>
        </p:nvSpPr>
        <p:spPr>
          <a:xfrm>
            <a:off x="8080486"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6" name="Google Shape;416;p63"/>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7" name="Google Shape;417;p63"/>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18" name="Google Shape;418;p6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9" name="Google Shape;419;p6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42"/>
        <p:cNvGrpSpPr/>
        <p:nvPr/>
      </p:nvGrpSpPr>
      <p:grpSpPr>
        <a:xfrm>
          <a:off x="0" y="0"/>
          <a:ext cx="0" cy="0"/>
          <a:chOff x="0" y="0"/>
          <a:chExt cx="0" cy="0"/>
        </a:xfrm>
      </p:grpSpPr>
      <p:cxnSp>
        <p:nvCxnSpPr>
          <p:cNvPr id="43" name="Google Shape;43;p7"/>
          <p:cNvCxnSpPr/>
          <p:nvPr/>
        </p:nvCxnSpPr>
        <p:spPr>
          <a:xfrm>
            <a:off x="372732" y="1650386"/>
            <a:ext cx="3657600" cy="0"/>
          </a:xfrm>
          <a:prstGeom prst="straightConnector1">
            <a:avLst/>
          </a:prstGeom>
          <a:noFill/>
          <a:ln w="9525" cap="flat" cmpd="sng">
            <a:solidFill>
              <a:schemeClr val="accent2"/>
            </a:solidFill>
            <a:prstDash val="solid"/>
            <a:miter lim="400000"/>
            <a:headEnd type="none" w="sm" len="sm"/>
            <a:tailEnd type="none" w="sm" len="sm"/>
          </a:ln>
        </p:spPr>
      </p:cxnSp>
      <p:cxnSp>
        <p:nvCxnSpPr>
          <p:cNvPr id="44" name="Google Shape;44;p7"/>
          <p:cNvCxnSpPr/>
          <p:nvPr/>
        </p:nvCxnSpPr>
        <p:spPr>
          <a:xfrm>
            <a:off x="4267981" y="1650386"/>
            <a:ext cx="3657600" cy="0"/>
          </a:xfrm>
          <a:prstGeom prst="straightConnector1">
            <a:avLst/>
          </a:prstGeom>
          <a:noFill/>
          <a:ln w="9525" cap="flat" cmpd="sng">
            <a:solidFill>
              <a:schemeClr val="accent2"/>
            </a:solidFill>
            <a:prstDash val="solid"/>
            <a:miter lim="400000"/>
            <a:headEnd type="none" w="sm" len="sm"/>
            <a:tailEnd type="none" w="sm" len="sm"/>
          </a:ln>
        </p:spPr>
      </p:cxnSp>
      <p:cxnSp>
        <p:nvCxnSpPr>
          <p:cNvPr id="45" name="Google Shape;45;p7"/>
          <p:cNvCxnSpPr/>
          <p:nvPr/>
        </p:nvCxnSpPr>
        <p:spPr>
          <a:xfrm>
            <a:off x="8150442" y="1650386"/>
            <a:ext cx="3657600" cy="0"/>
          </a:xfrm>
          <a:prstGeom prst="straightConnector1">
            <a:avLst/>
          </a:prstGeom>
          <a:noFill/>
          <a:ln w="9525" cap="flat" cmpd="sng">
            <a:solidFill>
              <a:schemeClr val="accent2"/>
            </a:solidFill>
            <a:prstDash val="solid"/>
            <a:miter lim="400000"/>
            <a:headEnd type="none" w="sm" len="sm"/>
            <a:tailEnd type="none" w="sm" len="sm"/>
          </a:ln>
        </p:spPr>
      </p:cxnSp>
      <p:sp>
        <p:nvSpPr>
          <p:cNvPr id="46" name="Google Shape;46;p7"/>
          <p:cNvSpPr txBox="1">
            <a:spLocks noGrp="1"/>
          </p:cNvSpPr>
          <p:nvPr>
            <p:ph type="body" idx="1"/>
          </p:nvPr>
        </p:nvSpPr>
        <p:spPr>
          <a:xfrm>
            <a:off x="381000"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7" name="Google Shape;47;p7"/>
          <p:cNvSpPr txBox="1">
            <a:spLocks noGrp="1"/>
          </p:cNvSpPr>
          <p:nvPr>
            <p:ph type="body" idx="2"/>
          </p:nvPr>
        </p:nvSpPr>
        <p:spPr>
          <a:xfrm>
            <a:off x="4267981"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8" name="Google Shape;48;p7"/>
          <p:cNvSpPr txBox="1">
            <a:spLocks noGrp="1"/>
          </p:cNvSpPr>
          <p:nvPr>
            <p:ph type="body" idx="3"/>
          </p:nvPr>
        </p:nvSpPr>
        <p:spPr>
          <a:xfrm>
            <a:off x="8150442"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9" name="Google Shape;49;p7"/>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50" name="Google Shape;50;p7"/>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lide (Title, Subtitle, 3-Col Body) - Dark">
  <p:cSld name="Slide (Title, Subtitle, 3-Col Body) - Light_1">
    <p:bg>
      <p:bgPr>
        <a:solidFill>
          <a:srgbClr val="323A4E"/>
        </a:solidFill>
        <a:effectLst/>
      </p:bgPr>
    </p:bg>
    <p:spTree>
      <p:nvGrpSpPr>
        <p:cNvPr id="1" name="Shape 420"/>
        <p:cNvGrpSpPr/>
        <p:nvPr/>
      </p:nvGrpSpPr>
      <p:grpSpPr>
        <a:xfrm>
          <a:off x="0" y="0"/>
          <a:ext cx="0" cy="0"/>
          <a:chOff x="0" y="0"/>
          <a:chExt cx="0" cy="0"/>
        </a:xfrm>
      </p:grpSpPr>
      <p:sp>
        <p:nvSpPr>
          <p:cNvPr id="421" name="Google Shape;421;p6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22" name="Google Shape;422;p64"/>
          <p:cNvSpPr txBox="1">
            <a:spLocks noGrp="1"/>
          </p:cNvSpPr>
          <p:nvPr>
            <p:ph type="body" idx="1"/>
          </p:nvPr>
        </p:nvSpPr>
        <p:spPr>
          <a:xfrm>
            <a:off x="763524"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3" name="Google Shape;423;p64"/>
          <p:cNvSpPr txBox="1">
            <a:spLocks noGrp="1"/>
          </p:cNvSpPr>
          <p:nvPr>
            <p:ph type="body" idx="2"/>
          </p:nvPr>
        </p:nvSpPr>
        <p:spPr>
          <a:xfrm>
            <a:off x="4422123"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4" name="Google Shape;424;p64"/>
          <p:cNvSpPr txBox="1">
            <a:spLocks noGrp="1"/>
          </p:cNvSpPr>
          <p:nvPr>
            <p:ph type="body" idx="3"/>
          </p:nvPr>
        </p:nvSpPr>
        <p:spPr>
          <a:xfrm>
            <a:off x="8080486"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5" name="Google Shape;425;p64"/>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26" name="Google Shape;426;p64"/>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27" name="Google Shape;427;p64"/>
          <p:cNvSpPr txBox="1">
            <a:spLocks noGrp="1"/>
          </p:cNvSpPr>
          <p:nvPr>
            <p:ph type="body" idx="4"/>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28" name="Google Shape;428;p6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29" name="Google Shape;429;p6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lide (Title, 4-Col Body) - Dark">
  <p:cSld name="Slide (Title, 4-Col Body) - Light_1">
    <p:bg>
      <p:bgPr>
        <a:solidFill>
          <a:srgbClr val="323A4E"/>
        </a:solidFill>
        <a:effectLst/>
      </p:bgPr>
    </p:bg>
    <p:spTree>
      <p:nvGrpSpPr>
        <p:cNvPr id="1" name="Shape 430"/>
        <p:cNvGrpSpPr/>
        <p:nvPr/>
      </p:nvGrpSpPr>
      <p:grpSpPr>
        <a:xfrm>
          <a:off x="0" y="0"/>
          <a:ext cx="0" cy="0"/>
          <a:chOff x="0" y="0"/>
          <a:chExt cx="0" cy="0"/>
        </a:xfrm>
      </p:grpSpPr>
      <p:sp>
        <p:nvSpPr>
          <p:cNvPr id="431" name="Google Shape;431;p6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32" name="Google Shape;432;p65"/>
          <p:cNvSpPr txBox="1">
            <a:spLocks noGrp="1"/>
          </p:cNvSpPr>
          <p:nvPr>
            <p:ph type="body" idx="1"/>
          </p:nvPr>
        </p:nvSpPr>
        <p:spPr>
          <a:xfrm>
            <a:off x="763524"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3" name="Google Shape;433;p65"/>
          <p:cNvSpPr txBox="1">
            <a:spLocks noGrp="1"/>
          </p:cNvSpPr>
          <p:nvPr>
            <p:ph type="body" idx="2"/>
          </p:nvPr>
        </p:nvSpPr>
        <p:spPr>
          <a:xfrm>
            <a:off x="3507311"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4" name="Google Shape;434;p65"/>
          <p:cNvSpPr txBox="1">
            <a:spLocks noGrp="1"/>
          </p:cNvSpPr>
          <p:nvPr>
            <p:ph type="body" idx="3"/>
          </p:nvPr>
        </p:nvSpPr>
        <p:spPr>
          <a:xfrm>
            <a:off x="6251098"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5" name="Google Shape;435;p65"/>
          <p:cNvSpPr txBox="1">
            <a:spLocks noGrp="1"/>
          </p:cNvSpPr>
          <p:nvPr>
            <p:ph type="body" idx="4"/>
          </p:nvPr>
        </p:nvSpPr>
        <p:spPr>
          <a:xfrm>
            <a:off x="8994886"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6" name="Google Shape;436;p65"/>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37" name="Google Shape;437;p65"/>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38" name="Google Shape;438;p6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39" name="Google Shape;439;p6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lide (Title, Subtitle, 4-Col Body) - Dark">
  <p:cSld name="Slide (Title, Subtitle, 4-Col Body) - Light_1">
    <p:bg>
      <p:bgPr>
        <a:solidFill>
          <a:srgbClr val="323A4E"/>
        </a:solidFill>
        <a:effectLst/>
      </p:bgPr>
    </p:bg>
    <p:spTree>
      <p:nvGrpSpPr>
        <p:cNvPr id="1" name="Shape 440"/>
        <p:cNvGrpSpPr/>
        <p:nvPr/>
      </p:nvGrpSpPr>
      <p:grpSpPr>
        <a:xfrm>
          <a:off x="0" y="0"/>
          <a:ext cx="0" cy="0"/>
          <a:chOff x="0" y="0"/>
          <a:chExt cx="0" cy="0"/>
        </a:xfrm>
      </p:grpSpPr>
      <p:sp>
        <p:nvSpPr>
          <p:cNvPr id="441" name="Google Shape;441;p6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42" name="Google Shape;442;p66"/>
          <p:cNvSpPr txBox="1">
            <a:spLocks noGrp="1"/>
          </p:cNvSpPr>
          <p:nvPr>
            <p:ph type="body" idx="1"/>
          </p:nvPr>
        </p:nvSpPr>
        <p:spPr>
          <a:xfrm>
            <a:off x="763524"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3" name="Google Shape;443;p66"/>
          <p:cNvSpPr txBox="1">
            <a:spLocks noGrp="1"/>
          </p:cNvSpPr>
          <p:nvPr>
            <p:ph type="body" idx="2"/>
          </p:nvPr>
        </p:nvSpPr>
        <p:spPr>
          <a:xfrm>
            <a:off x="3507311"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4" name="Google Shape;444;p66"/>
          <p:cNvSpPr txBox="1">
            <a:spLocks noGrp="1"/>
          </p:cNvSpPr>
          <p:nvPr>
            <p:ph type="body" idx="3"/>
          </p:nvPr>
        </p:nvSpPr>
        <p:spPr>
          <a:xfrm>
            <a:off x="6251098"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5" name="Google Shape;445;p66"/>
          <p:cNvSpPr txBox="1">
            <a:spLocks noGrp="1"/>
          </p:cNvSpPr>
          <p:nvPr>
            <p:ph type="body" idx="4"/>
          </p:nvPr>
        </p:nvSpPr>
        <p:spPr>
          <a:xfrm>
            <a:off x="8994886"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6" name="Google Shape;446;p66"/>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47" name="Google Shape;447;p66"/>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48" name="Google Shape;448;p66"/>
          <p:cNvSpPr txBox="1">
            <a:spLocks noGrp="1"/>
          </p:cNvSpPr>
          <p:nvPr>
            <p:ph type="body" idx="5"/>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49" name="Google Shape;449;p6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50" name="Google Shape;450;p6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plit Slide (Title) - Dark">
  <p:cSld name="Split Slide (Title) - Light_1">
    <p:bg>
      <p:bgPr>
        <a:solidFill>
          <a:srgbClr val="323A4E"/>
        </a:solidFill>
        <a:effectLst/>
      </p:bgPr>
    </p:bg>
    <p:spTree>
      <p:nvGrpSpPr>
        <p:cNvPr id="1" name="Shape 451"/>
        <p:cNvGrpSpPr/>
        <p:nvPr/>
      </p:nvGrpSpPr>
      <p:grpSpPr>
        <a:xfrm>
          <a:off x="0" y="0"/>
          <a:ext cx="0" cy="0"/>
          <a:chOff x="0" y="0"/>
          <a:chExt cx="0" cy="0"/>
        </a:xfrm>
      </p:grpSpPr>
      <p:sp>
        <p:nvSpPr>
          <p:cNvPr id="452" name="Google Shape;452;p6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3" name="Google Shape;453;p67"/>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54" name="Google Shape;454;p67"/>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55" name="Google Shape;455;p67"/>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56" name="Google Shape;456;p6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plit Slide (Title, Subtitle) - Dark">
  <p:cSld name="Split Slide (Title, Subtitle) - Light_1">
    <p:bg>
      <p:bgPr>
        <a:solidFill>
          <a:srgbClr val="323A4E"/>
        </a:solidFill>
        <a:effectLst/>
      </p:bgPr>
    </p:bg>
    <p:spTree>
      <p:nvGrpSpPr>
        <p:cNvPr id="1" name="Shape 457"/>
        <p:cNvGrpSpPr/>
        <p:nvPr/>
      </p:nvGrpSpPr>
      <p:grpSpPr>
        <a:xfrm>
          <a:off x="0" y="0"/>
          <a:ext cx="0" cy="0"/>
          <a:chOff x="0" y="0"/>
          <a:chExt cx="0" cy="0"/>
        </a:xfrm>
      </p:grpSpPr>
      <p:sp>
        <p:nvSpPr>
          <p:cNvPr id="458" name="Google Shape;458;p6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9" name="Google Shape;459;p68"/>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60" name="Google Shape;460;p68"/>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1" name="Google Shape;461;p68"/>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62" name="Google Shape;462;p6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3" name="Google Shape;463;p68"/>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plit Slide (Title, Body) - Dark">
  <p:cSld name="Split Slide (Title, Body) - Light_1">
    <p:bg>
      <p:bgPr>
        <a:solidFill>
          <a:srgbClr val="323A4E"/>
        </a:solidFill>
        <a:effectLst/>
      </p:bgPr>
    </p:bg>
    <p:spTree>
      <p:nvGrpSpPr>
        <p:cNvPr id="1" name="Shape 464"/>
        <p:cNvGrpSpPr/>
        <p:nvPr/>
      </p:nvGrpSpPr>
      <p:grpSpPr>
        <a:xfrm>
          <a:off x="0" y="0"/>
          <a:ext cx="0" cy="0"/>
          <a:chOff x="0" y="0"/>
          <a:chExt cx="0" cy="0"/>
        </a:xfrm>
      </p:grpSpPr>
      <p:sp>
        <p:nvSpPr>
          <p:cNvPr id="465" name="Google Shape;465;p6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66" name="Google Shape;466;p69"/>
          <p:cNvSpPr txBox="1">
            <a:spLocks noGrp="1"/>
          </p:cNvSpPr>
          <p:nvPr>
            <p:ph type="body" idx="1"/>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1pPr>
            <a:lvl2pPr marL="914400" lvl="1"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2pPr>
            <a:lvl3pPr marL="1371600" lvl="2"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3pPr>
            <a:lvl4pPr marL="1828800" lvl="3"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4pPr>
            <a:lvl5pPr marL="2286000" lvl="4"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5pPr>
            <a:lvl6pPr marL="2743200" lvl="5"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6pPr>
            <a:lvl7pPr marL="3200400" lvl="6"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7pPr>
            <a:lvl8pPr marL="3657600" lvl="7"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8pPr>
            <a:lvl9pPr marL="4114800" lvl="8" indent="-323850" rtl="0">
              <a:spcBef>
                <a:spcPts val="1100"/>
              </a:spcBef>
              <a:spcAft>
                <a:spcPts val="1100"/>
              </a:spcAft>
              <a:buClr>
                <a:srgbClr val="C2C4C9"/>
              </a:buClr>
              <a:buSzPts val="1500"/>
              <a:buChar char="●"/>
              <a:defRPr sz="2300">
                <a:solidFill>
                  <a:srgbClr val="C2C4C9"/>
                </a:solidFill>
                <a:latin typeface="Source Sans Pro"/>
                <a:ea typeface="Source Sans Pro"/>
                <a:cs typeface="Source Sans Pro"/>
                <a:sym typeface="Source Sans Pro"/>
              </a:defRPr>
            </a:lvl9pPr>
          </a:lstStyle>
          <a:p>
            <a:endParaRPr/>
          </a:p>
        </p:txBody>
      </p:sp>
      <p:sp>
        <p:nvSpPr>
          <p:cNvPr id="467" name="Google Shape;467;p69"/>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8" name="Google Shape;468;p69"/>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69" name="Google Shape;469;p6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0" name="Google Shape;470;p69"/>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plit Slide (Title, Subtitle, Body) - Dark">
  <p:cSld name="Split Slide (Title, Subtitle, Body) - Light_1">
    <p:bg>
      <p:bgPr>
        <a:solidFill>
          <a:srgbClr val="323A4E"/>
        </a:solidFill>
        <a:effectLst/>
      </p:bgPr>
    </p:bg>
    <p:spTree>
      <p:nvGrpSpPr>
        <p:cNvPr id="1" name="Shape 471"/>
        <p:cNvGrpSpPr/>
        <p:nvPr/>
      </p:nvGrpSpPr>
      <p:grpSpPr>
        <a:xfrm>
          <a:off x="0" y="0"/>
          <a:ext cx="0" cy="0"/>
          <a:chOff x="0" y="0"/>
          <a:chExt cx="0" cy="0"/>
        </a:xfrm>
      </p:grpSpPr>
      <p:sp>
        <p:nvSpPr>
          <p:cNvPr id="472" name="Google Shape;472;p7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73" name="Google Shape;473;p70"/>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4" name="Google Shape;474;p70"/>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75" name="Google Shape;475;p7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6" name="Google Shape;476;p70"/>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77" name="Google Shape;477;p70"/>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78" name="Google Shape;478;p70"/>
          <p:cNvSpPr txBox="1">
            <a:spLocks noGrp="1"/>
          </p:cNvSpPr>
          <p:nvPr>
            <p:ph type="body" idx="2"/>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1pPr>
            <a:lvl2pPr marL="914400" lvl="1"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2pPr>
            <a:lvl3pPr marL="1371600" lvl="2"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3pPr>
            <a:lvl4pPr marL="1828800" lvl="3"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4pPr>
            <a:lvl5pPr marL="2286000" lvl="4"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5pPr>
            <a:lvl6pPr marL="2743200" lvl="5"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6pPr>
            <a:lvl7pPr marL="3200400" lvl="6"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7pPr>
            <a:lvl8pPr marL="3657600" lvl="7"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8pPr>
            <a:lvl9pPr marL="4114800" lvl="8" indent="-323850" rtl="0">
              <a:spcBef>
                <a:spcPts val="1100"/>
              </a:spcBef>
              <a:spcAft>
                <a:spcPts val="1100"/>
              </a:spcAft>
              <a:buClr>
                <a:srgbClr val="C2C4C9"/>
              </a:buClr>
              <a:buSzPts val="1500"/>
              <a:buChar char="●"/>
              <a:defRPr sz="2300">
                <a:solidFill>
                  <a:srgbClr val="C2C4C9"/>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plit Slide (Title, 2-Col Body) - Dark">
  <p:cSld name="Split Slide (Title, 2-Col Body) - Light_1">
    <p:bg>
      <p:bgPr>
        <a:solidFill>
          <a:srgbClr val="323A4E"/>
        </a:solidFill>
        <a:effectLst/>
      </p:bgPr>
    </p:bg>
    <p:spTree>
      <p:nvGrpSpPr>
        <p:cNvPr id="1" name="Shape 479"/>
        <p:cNvGrpSpPr/>
        <p:nvPr/>
      </p:nvGrpSpPr>
      <p:grpSpPr>
        <a:xfrm>
          <a:off x="0" y="0"/>
          <a:ext cx="0" cy="0"/>
          <a:chOff x="0" y="0"/>
          <a:chExt cx="0" cy="0"/>
        </a:xfrm>
      </p:grpSpPr>
      <p:sp>
        <p:nvSpPr>
          <p:cNvPr id="480" name="Google Shape;480;p7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81" name="Google Shape;481;p71"/>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82" name="Google Shape;482;p71"/>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83" name="Google Shape;483;p7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84" name="Google Shape;484;p71"/>
          <p:cNvSpPr txBox="1">
            <a:spLocks noGrp="1"/>
          </p:cNvSpPr>
          <p:nvPr>
            <p:ph type="body" idx="1"/>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85" name="Google Shape;485;p71"/>
          <p:cNvSpPr txBox="1">
            <a:spLocks noGrp="1"/>
          </p:cNvSpPr>
          <p:nvPr>
            <p:ph type="body" idx="2"/>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86" name="Google Shape;486;p71"/>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plit Slide (Title, Subtitle, 2-Col Body) - Dark">
  <p:cSld name="Split Slide (Title, Subtitle, 2-Col Body) - Light_1">
    <p:bg>
      <p:bgPr>
        <a:solidFill>
          <a:srgbClr val="323A4E"/>
        </a:solidFill>
        <a:effectLst/>
      </p:bgPr>
    </p:bg>
    <p:spTree>
      <p:nvGrpSpPr>
        <p:cNvPr id="1" name="Shape 487"/>
        <p:cNvGrpSpPr/>
        <p:nvPr/>
      </p:nvGrpSpPr>
      <p:grpSpPr>
        <a:xfrm>
          <a:off x="0" y="0"/>
          <a:ext cx="0" cy="0"/>
          <a:chOff x="0" y="0"/>
          <a:chExt cx="0" cy="0"/>
        </a:xfrm>
      </p:grpSpPr>
      <p:sp>
        <p:nvSpPr>
          <p:cNvPr id="488" name="Google Shape;488;p7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89" name="Google Shape;489;p72"/>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90" name="Google Shape;490;p72"/>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91" name="Google Shape;491;p7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92" name="Google Shape;492;p72"/>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93" name="Google Shape;493;p72"/>
          <p:cNvSpPr txBox="1">
            <a:spLocks noGrp="1"/>
          </p:cNvSpPr>
          <p:nvPr>
            <p:ph type="body" idx="2"/>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94" name="Google Shape;494;p72"/>
          <p:cNvSpPr txBox="1">
            <a:spLocks noGrp="1"/>
          </p:cNvSpPr>
          <p:nvPr>
            <p:ph type="body" idx="3"/>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95" name="Google Shape;495;p72"/>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lide (Body) - Dark">
  <p:cSld name="Slide (Body) - Light_1">
    <p:bg>
      <p:bgPr>
        <a:solidFill>
          <a:srgbClr val="323A4E"/>
        </a:solidFill>
        <a:effectLst/>
      </p:bgPr>
    </p:bg>
    <p:spTree>
      <p:nvGrpSpPr>
        <p:cNvPr id="1" name="Shape 496"/>
        <p:cNvGrpSpPr/>
        <p:nvPr/>
      </p:nvGrpSpPr>
      <p:grpSpPr>
        <a:xfrm>
          <a:off x="0" y="0"/>
          <a:ext cx="0" cy="0"/>
          <a:chOff x="0" y="0"/>
          <a:chExt cx="0" cy="0"/>
        </a:xfrm>
      </p:grpSpPr>
      <p:sp>
        <p:nvSpPr>
          <p:cNvPr id="497" name="Google Shape;497;p7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98" name="Google Shape;498;p73"/>
          <p:cNvSpPr txBox="1">
            <a:spLocks noGrp="1"/>
          </p:cNvSpPr>
          <p:nvPr>
            <p:ph type="body" idx="1"/>
          </p:nvPr>
        </p:nvSpPr>
        <p:spPr>
          <a:xfrm>
            <a:off x="763524" y="507492"/>
            <a:ext cx="106707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99" name="Google Shape;499;p7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51"/>
        <p:cNvGrpSpPr/>
        <p:nvPr/>
      </p:nvGrpSpPr>
      <p:grpSpPr>
        <a:xfrm>
          <a:off x="0" y="0"/>
          <a:ext cx="0" cy="0"/>
          <a:chOff x="0" y="0"/>
          <a:chExt cx="0" cy="0"/>
        </a:xfrm>
      </p:grpSpPr>
      <p:cxnSp>
        <p:nvCxnSpPr>
          <p:cNvPr id="52" name="Google Shape;52;p8"/>
          <p:cNvCxnSpPr/>
          <p:nvPr/>
        </p:nvCxnSpPr>
        <p:spPr>
          <a:xfrm>
            <a:off x="372732"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3" name="Google Shape;53;p8"/>
          <p:cNvCxnSpPr/>
          <p:nvPr/>
        </p:nvCxnSpPr>
        <p:spPr>
          <a:xfrm>
            <a:off x="3271088"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4" name="Google Shape;54;p8"/>
          <p:cNvCxnSpPr/>
          <p:nvPr/>
        </p:nvCxnSpPr>
        <p:spPr>
          <a:xfrm>
            <a:off x="6169444"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5" name="Google Shape;55;p8"/>
          <p:cNvCxnSpPr/>
          <p:nvPr/>
        </p:nvCxnSpPr>
        <p:spPr>
          <a:xfrm>
            <a:off x="9067800" y="1650386"/>
            <a:ext cx="2743200" cy="0"/>
          </a:xfrm>
          <a:prstGeom prst="straightConnector1">
            <a:avLst/>
          </a:prstGeom>
          <a:noFill/>
          <a:ln w="9525" cap="flat" cmpd="sng">
            <a:solidFill>
              <a:schemeClr val="accent2"/>
            </a:solidFill>
            <a:prstDash val="solid"/>
            <a:miter lim="400000"/>
            <a:headEnd type="none" w="sm" len="sm"/>
            <a:tailEnd type="none" w="sm" len="sm"/>
          </a:ln>
        </p:spPr>
      </p:cxnSp>
      <p:sp>
        <p:nvSpPr>
          <p:cNvPr id="56" name="Google Shape;56;p8"/>
          <p:cNvSpPr txBox="1">
            <a:spLocks noGrp="1"/>
          </p:cNvSpPr>
          <p:nvPr>
            <p:ph type="body" idx="1"/>
          </p:nvPr>
        </p:nvSpPr>
        <p:spPr>
          <a:xfrm>
            <a:off x="381000" y="1752600"/>
            <a:ext cx="2743200" cy="45577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57" name="Google Shape;57;p8"/>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58" name="Google Shape;58;p8"/>
          <p:cNvSpPr txBox="1">
            <a:spLocks noGrp="1"/>
          </p:cNvSpPr>
          <p:nvPr>
            <p:ph type="body" idx="2"/>
          </p:nvPr>
        </p:nvSpPr>
        <p:spPr>
          <a:xfrm>
            <a:off x="32766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59" name="Google Shape;59;p8"/>
          <p:cNvSpPr txBox="1">
            <a:spLocks noGrp="1"/>
          </p:cNvSpPr>
          <p:nvPr>
            <p:ph type="body" idx="3"/>
          </p:nvPr>
        </p:nvSpPr>
        <p:spPr>
          <a:xfrm>
            <a:off x="61722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60" name="Google Shape;60;p8"/>
          <p:cNvSpPr txBox="1">
            <a:spLocks noGrp="1"/>
          </p:cNvSpPr>
          <p:nvPr>
            <p:ph type="body" idx="4"/>
          </p:nvPr>
        </p:nvSpPr>
        <p:spPr>
          <a:xfrm>
            <a:off x="90678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228600" algn="l">
              <a:lnSpc>
                <a:spcPct val="100000"/>
              </a:lnSpc>
              <a:spcBef>
                <a:spcPts val="600"/>
              </a:spcBef>
              <a:spcAft>
                <a:spcPts val="0"/>
              </a:spcAft>
              <a:buClr>
                <a:srgbClr val="1A1F29"/>
              </a:buClr>
              <a:buSzPts val="1800"/>
              <a:buNone/>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61" name="Google Shape;61;p8"/>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lide (2-Col Body) - Dark">
  <p:cSld name="Slide (2-Col Body) - Light_1">
    <p:bg>
      <p:bgPr>
        <a:solidFill>
          <a:srgbClr val="323A4E"/>
        </a:solidFill>
        <a:effectLst/>
      </p:bgPr>
    </p:bg>
    <p:spTree>
      <p:nvGrpSpPr>
        <p:cNvPr id="1" name="Shape 500"/>
        <p:cNvGrpSpPr/>
        <p:nvPr/>
      </p:nvGrpSpPr>
      <p:grpSpPr>
        <a:xfrm>
          <a:off x="0" y="0"/>
          <a:ext cx="0" cy="0"/>
          <a:chOff x="0" y="0"/>
          <a:chExt cx="0" cy="0"/>
        </a:xfrm>
      </p:grpSpPr>
      <p:sp>
        <p:nvSpPr>
          <p:cNvPr id="501" name="Google Shape;501;p7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02" name="Google Shape;502;p74"/>
          <p:cNvSpPr txBox="1">
            <a:spLocks noGrp="1"/>
          </p:cNvSpPr>
          <p:nvPr>
            <p:ph type="body" idx="1"/>
          </p:nvPr>
        </p:nvSpPr>
        <p:spPr>
          <a:xfrm>
            <a:off x="763524"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3" name="Google Shape;503;p74"/>
          <p:cNvSpPr txBox="1">
            <a:spLocks noGrp="1"/>
          </p:cNvSpPr>
          <p:nvPr>
            <p:ph type="body" idx="2"/>
          </p:nvPr>
        </p:nvSpPr>
        <p:spPr>
          <a:xfrm>
            <a:off x="6251686"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4" name="Google Shape;504;p7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lide (3-Col Body) - Dark">
  <p:cSld name="Slide (3-Col Body) - Light_1">
    <p:bg>
      <p:bgPr>
        <a:solidFill>
          <a:srgbClr val="323A4E"/>
        </a:solidFill>
        <a:effectLst/>
      </p:bgPr>
    </p:bg>
    <p:spTree>
      <p:nvGrpSpPr>
        <p:cNvPr id="1" name="Shape 505"/>
        <p:cNvGrpSpPr/>
        <p:nvPr/>
      </p:nvGrpSpPr>
      <p:grpSpPr>
        <a:xfrm>
          <a:off x="0" y="0"/>
          <a:ext cx="0" cy="0"/>
          <a:chOff x="0" y="0"/>
          <a:chExt cx="0" cy="0"/>
        </a:xfrm>
      </p:grpSpPr>
      <p:sp>
        <p:nvSpPr>
          <p:cNvPr id="506" name="Google Shape;506;p75"/>
          <p:cNvSpPr txBox="1">
            <a:spLocks noGrp="1"/>
          </p:cNvSpPr>
          <p:nvPr>
            <p:ph type="body" idx="1"/>
          </p:nvPr>
        </p:nvSpPr>
        <p:spPr>
          <a:xfrm>
            <a:off x="763524"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lnSpc>
                <a:spcPct val="100000"/>
              </a:lnSpc>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7" name="Google Shape;507;p7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08" name="Google Shape;508;p75"/>
          <p:cNvSpPr txBox="1">
            <a:spLocks noGrp="1"/>
          </p:cNvSpPr>
          <p:nvPr>
            <p:ph type="body" idx="2"/>
          </p:nvPr>
        </p:nvSpPr>
        <p:spPr>
          <a:xfrm>
            <a:off x="4422123"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9" name="Google Shape;509;p75"/>
          <p:cNvSpPr txBox="1">
            <a:spLocks noGrp="1"/>
          </p:cNvSpPr>
          <p:nvPr>
            <p:ph type="body" idx="3"/>
          </p:nvPr>
        </p:nvSpPr>
        <p:spPr>
          <a:xfrm>
            <a:off x="8080486"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0" name="Google Shape;510;p7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lide (4-Col Body) - Dark">
  <p:cSld name="Slide (4-Col Body) - Light_1">
    <p:bg>
      <p:bgPr>
        <a:solidFill>
          <a:srgbClr val="323A4E"/>
        </a:solidFill>
        <a:effectLst/>
      </p:bgPr>
    </p:bg>
    <p:spTree>
      <p:nvGrpSpPr>
        <p:cNvPr id="1" name="Shape 511"/>
        <p:cNvGrpSpPr/>
        <p:nvPr/>
      </p:nvGrpSpPr>
      <p:grpSpPr>
        <a:xfrm>
          <a:off x="0" y="0"/>
          <a:ext cx="0" cy="0"/>
          <a:chOff x="0" y="0"/>
          <a:chExt cx="0" cy="0"/>
        </a:xfrm>
      </p:grpSpPr>
      <p:sp>
        <p:nvSpPr>
          <p:cNvPr id="512" name="Google Shape;512;p7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13" name="Google Shape;513;p76"/>
          <p:cNvSpPr txBox="1">
            <a:spLocks noGrp="1"/>
          </p:cNvSpPr>
          <p:nvPr>
            <p:ph type="body" idx="1"/>
          </p:nvPr>
        </p:nvSpPr>
        <p:spPr>
          <a:xfrm>
            <a:off x="763524"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4" name="Google Shape;514;p76"/>
          <p:cNvSpPr txBox="1">
            <a:spLocks noGrp="1"/>
          </p:cNvSpPr>
          <p:nvPr>
            <p:ph type="body" idx="2"/>
          </p:nvPr>
        </p:nvSpPr>
        <p:spPr>
          <a:xfrm>
            <a:off x="3507311"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5" name="Google Shape;515;p76"/>
          <p:cNvSpPr txBox="1">
            <a:spLocks noGrp="1"/>
          </p:cNvSpPr>
          <p:nvPr>
            <p:ph type="body" idx="3"/>
          </p:nvPr>
        </p:nvSpPr>
        <p:spPr>
          <a:xfrm>
            <a:off x="6251098"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6" name="Google Shape;516;p76"/>
          <p:cNvSpPr txBox="1">
            <a:spLocks noGrp="1"/>
          </p:cNvSpPr>
          <p:nvPr>
            <p:ph type="body" idx="4"/>
          </p:nvPr>
        </p:nvSpPr>
        <p:spPr>
          <a:xfrm>
            <a:off x="8994886"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7" name="Google Shape;517;p7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 Light">
  <p:cSld name="Blank - Light">
    <p:bg>
      <p:bgPr>
        <a:solidFill>
          <a:srgbClr val="FFFFFF"/>
        </a:solidFill>
        <a:effectLst/>
      </p:bgPr>
    </p:bg>
    <p:spTree>
      <p:nvGrpSpPr>
        <p:cNvPr id="1" name="Shape 518"/>
        <p:cNvGrpSpPr/>
        <p:nvPr/>
      </p:nvGrpSpPr>
      <p:grpSpPr>
        <a:xfrm>
          <a:off x="0" y="0"/>
          <a:ext cx="0" cy="0"/>
          <a:chOff x="0" y="0"/>
          <a:chExt cx="0" cy="0"/>
        </a:xfrm>
      </p:grpSpPr>
      <p:sp>
        <p:nvSpPr>
          <p:cNvPr id="519" name="Google Shape;519;p7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0" name="Google Shape;520;p7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2018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 Dark">
  <p:cSld name="Blank - Light_1">
    <p:bg>
      <p:bgPr>
        <a:solidFill>
          <a:srgbClr val="323A4E"/>
        </a:solidFill>
        <a:effectLst/>
      </p:bgPr>
    </p:bg>
    <p:spTree>
      <p:nvGrpSpPr>
        <p:cNvPr id="1" name="Shape 521"/>
        <p:cNvGrpSpPr/>
        <p:nvPr/>
      </p:nvGrpSpPr>
      <p:grpSpPr>
        <a:xfrm>
          <a:off x="0" y="0"/>
          <a:ext cx="0" cy="0"/>
          <a:chOff x="0" y="0"/>
          <a:chExt cx="0" cy="0"/>
        </a:xfrm>
      </p:grpSpPr>
      <p:sp>
        <p:nvSpPr>
          <p:cNvPr id="522" name="Google Shape;522;p7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3" name="Google Shape;523;p7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 Purple">
  <p:cSld name="Blank - Light_1_1">
    <p:bg>
      <p:bgPr>
        <a:solidFill>
          <a:srgbClr val="9351E5"/>
        </a:solidFill>
        <a:effectLst/>
      </p:bgPr>
    </p:bg>
    <p:spTree>
      <p:nvGrpSpPr>
        <p:cNvPr id="1" name="Shape 524"/>
        <p:cNvGrpSpPr/>
        <p:nvPr/>
      </p:nvGrpSpPr>
      <p:grpSpPr>
        <a:xfrm>
          <a:off x="0" y="0"/>
          <a:ext cx="0" cy="0"/>
          <a:chOff x="0" y="0"/>
          <a:chExt cx="0" cy="0"/>
        </a:xfrm>
      </p:grpSpPr>
      <p:sp>
        <p:nvSpPr>
          <p:cNvPr id="525" name="Google Shape;525;p7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FFFFFF"/>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FFFFFF"/>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FFFFFF"/>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FFFFFF"/>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FFFFFF"/>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FFFFFF"/>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FFFFFF"/>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FFFFFF"/>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6" name="Google Shape;526;p7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FFFFFF"/>
                </a:solidFill>
                <a:latin typeface="Source Sans Pro"/>
                <a:ea typeface="Source Sans Pro"/>
                <a:cs typeface="Source Sans Pro"/>
                <a:sym typeface="Source Sans Pro"/>
              </a:rPr>
              <a:t>© 2016 Mesosphere, Inc. All Rights Reserved.</a:t>
            </a:r>
            <a:endParaRPr sz="11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lide (Title, Body)">
  <p:cSld name="Slide (Title, Body)">
    <p:spTree>
      <p:nvGrpSpPr>
        <p:cNvPr id="1" name="Shape 527"/>
        <p:cNvGrpSpPr/>
        <p:nvPr/>
      </p:nvGrpSpPr>
      <p:grpSpPr>
        <a:xfrm>
          <a:off x="0" y="0"/>
          <a:ext cx="0" cy="0"/>
          <a:chOff x="0" y="0"/>
          <a:chExt cx="0" cy="0"/>
        </a:xfrm>
      </p:grpSpPr>
      <p:sp>
        <p:nvSpPr>
          <p:cNvPr id="528" name="Google Shape;528;p80"/>
          <p:cNvSpPr txBox="1">
            <a:spLocks noGrp="1"/>
          </p:cNvSpPr>
          <p:nvPr>
            <p:ph type="title"/>
          </p:nvPr>
        </p:nvSpPr>
        <p:spPr>
          <a:xfrm>
            <a:off x="609600" y="609600"/>
            <a:ext cx="6273900" cy="888900"/>
          </a:xfrm>
          <a:prstGeom prst="rect">
            <a:avLst/>
          </a:prstGeom>
          <a:noFill/>
          <a:ln>
            <a:noFill/>
          </a:ln>
        </p:spPr>
        <p:txBody>
          <a:bodyPr spcFirstLastPara="1" wrap="square" lIns="121900" tIns="121900" rIns="121900" bIns="121900" anchor="t" anchorCtr="0">
            <a:noAutofit/>
          </a:bodyPr>
          <a:lstStyle>
            <a:lvl1pPr marL="0" marR="0" lvl="0" indent="0" algn="l" rtl="0">
              <a:lnSpc>
                <a:spcPct val="100000"/>
              </a:lnSpc>
              <a:spcBef>
                <a:spcPts val="1600"/>
              </a:spcBef>
              <a:spcAft>
                <a:spcPts val="0"/>
              </a:spcAft>
              <a:buClr>
                <a:srgbClr val="7D58FF"/>
              </a:buClr>
              <a:buSzPts val="1900"/>
              <a:buFont typeface="Roboto"/>
              <a:buNone/>
              <a:defRPr sz="3100" b="0" i="0" u="none" strike="noStrike" cap="none">
                <a:solidFill>
                  <a:srgbClr val="7D58FF"/>
                </a:solidFill>
                <a:latin typeface="Roboto"/>
                <a:ea typeface="Roboto"/>
                <a:cs typeface="Roboto"/>
                <a:sym typeface="Roboto"/>
              </a:defRPr>
            </a:lvl1pPr>
            <a:lvl2pPr marL="0" marR="0" lvl="1" indent="2413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2pPr>
            <a:lvl3pPr marL="0" marR="0" lvl="2" indent="4572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3pPr>
            <a:lvl4pPr marL="0" marR="0" lvl="3" indent="6985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4pPr>
            <a:lvl5pPr marL="0" marR="0" lvl="4" indent="9144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5pPr>
            <a:lvl6pPr marL="0" marR="0" lvl="5" indent="11557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6pPr>
            <a:lvl7pPr marL="0" marR="0" lvl="6" indent="13716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7pPr>
            <a:lvl8pPr marL="0" marR="0" lvl="7" indent="16129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8pPr>
            <a:lvl9pPr marL="0" marR="0" lvl="8" indent="18288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529" name="Google Shape;529;p80"/>
          <p:cNvSpPr txBox="1">
            <a:spLocks noGrp="1"/>
          </p:cNvSpPr>
          <p:nvPr>
            <p:ph type="body" idx="1"/>
          </p:nvPr>
        </p:nvSpPr>
        <p:spPr>
          <a:xfrm>
            <a:off x="609600" y="1905000"/>
            <a:ext cx="10972800" cy="4343100"/>
          </a:xfrm>
          <a:prstGeom prst="rect">
            <a:avLst/>
          </a:prstGeom>
          <a:noFill/>
          <a:ln>
            <a:noFill/>
          </a:ln>
        </p:spPr>
        <p:txBody>
          <a:bodyPr spcFirstLastPara="1" wrap="square" lIns="121900" tIns="121900" rIns="121900" bIns="121900"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530" name="Google Shape;530;p80"/>
          <p:cNvSpPr txBox="1">
            <a:spLocks noGrp="1"/>
          </p:cNvSpPr>
          <p:nvPr>
            <p:ph type="sldNum" idx="12"/>
          </p:nvPr>
        </p:nvSpPr>
        <p:spPr>
          <a:xfrm>
            <a:off x="5976340" y="6540500"/>
            <a:ext cx="233100" cy="228900"/>
          </a:xfrm>
          <a:prstGeom prst="rect">
            <a:avLst/>
          </a:prstGeom>
          <a:noFill/>
          <a:ln>
            <a:noFill/>
          </a:ln>
        </p:spPr>
        <p:txBody>
          <a:bodyPr spcFirstLastPara="1" wrap="square" lIns="25400" tIns="25400" rIns="25400" bIns="2540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100" b="1">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31"/>
        <p:cNvGrpSpPr/>
        <p:nvPr/>
      </p:nvGrpSpPr>
      <p:grpSpPr>
        <a:xfrm>
          <a:off x="0" y="0"/>
          <a:ext cx="0" cy="0"/>
          <a:chOff x="0" y="0"/>
          <a:chExt cx="0" cy="0"/>
        </a:xfrm>
      </p:grpSpPr>
      <p:sp>
        <p:nvSpPr>
          <p:cNvPr id="532" name="Google Shape;532;p81"/>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33" name="Google Shape;533;p81"/>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lide Split Third">
  <p:cSld name="Slide Split Third">
    <p:spTree>
      <p:nvGrpSpPr>
        <p:cNvPr id="1" name="Shape 62"/>
        <p:cNvGrpSpPr/>
        <p:nvPr/>
      </p:nvGrpSpPr>
      <p:grpSpPr>
        <a:xfrm>
          <a:off x="0" y="0"/>
          <a:ext cx="0" cy="0"/>
          <a:chOff x="0" y="0"/>
          <a:chExt cx="0" cy="0"/>
        </a:xfrm>
      </p:grpSpPr>
      <p:sp>
        <p:nvSpPr>
          <p:cNvPr id="63" name="Google Shape;63;p9"/>
          <p:cNvSpPr/>
          <p:nvPr/>
        </p:nvSpPr>
        <p:spPr>
          <a:xfrm>
            <a:off x="0" y="-1"/>
            <a:ext cx="4064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64" name="Google Shape;64;p9"/>
          <p:cNvSpPr txBox="1">
            <a:spLocks noGrp="1"/>
          </p:cNvSpPr>
          <p:nvPr>
            <p:ph type="body" idx="1"/>
          </p:nvPr>
        </p:nvSpPr>
        <p:spPr>
          <a:xfrm>
            <a:off x="392828" y="478085"/>
            <a:ext cx="3284868" cy="53964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600"/>
              <a:buFont typeface="Roboto"/>
              <a:buNone/>
              <a:defRPr sz="2600" b="0" i="0">
                <a:solidFill>
                  <a:schemeClr val="dk1"/>
                </a:solidFill>
              </a:defRPr>
            </a:lvl1pPr>
            <a:lvl2pPr marL="914400" lvl="1" indent="-228600" algn="l">
              <a:lnSpc>
                <a:spcPct val="100000"/>
              </a:lnSpc>
              <a:spcBef>
                <a:spcPts val="16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pic>
        <p:nvPicPr>
          <p:cNvPr id="65" name="Google Shape;65;p9"/>
          <p:cNvPicPr preferRelativeResize="0"/>
          <p:nvPr/>
        </p:nvPicPr>
        <p:blipFill rotWithShape="1">
          <a:blip r:embed="rId2">
            <a:alphaModFix/>
          </a:blip>
          <a:srcRect/>
          <a:stretch/>
        </p:blipFill>
        <p:spPr>
          <a:xfrm>
            <a:off x="11300582" y="476777"/>
            <a:ext cx="510418" cy="510300"/>
          </a:xfrm>
          <a:prstGeom prst="rect">
            <a:avLst/>
          </a:prstGeom>
          <a:noFill/>
          <a:ln>
            <a:noFill/>
          </a:ln>
        </p:spPr>
      </p:pic>
      <p:sp>
        <p:nvSpPr>
          <p:cNvPr id="66" name="Google Shape;66;p9"/>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cxnSp>
        <p:nvCxnSpPr>
          <p:cNvPr id="67" name="Google Shape;67;p9"/>
          <p:cNvCxnSpPr/>
          <p:nvPr/>
        </p:nvCxnSpPr>
        <p:spPr>
          <a:xfrm>
            <a:off x="379322" y="374701"/>
            <a:ext cx="3328520"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lide Split Half">
  <p:cSld name="Slide Split Half">
    <p:spTree>
      <p:nvGrpSpPr>
        <p:cNvPr id="1" name="Shape 68"/>
        <p:cNvGrpSpPr/>
        <p:nvPr/>
      </p:nvGrpSpPr>
      <p:grpSpPr>
        <a:xfrm>
          <a:off x="0" y="0"/>
          <a:ext cx="0" cy="0"/>
          <a:chOff x="0" y="0"/>
          <a:chExt cx="0" cy="0"/>
        </a:xfrm>
      </p:grpSpPr>
      <p:sp>
        <p:nvSpPr>
          <p:cNvPr id="69" name="Google Shape;69;p10"/>
          <p:cNvSpPr/>
          <p:nvPr/>
        </p:nvSpPr>
        <p:spPr>
          <a:xfrm>
            <a:off x="0" y="-1"/>
            <a:ext cx="6096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cxnSp>
        <p:nvCxnSpPr>
          <p:cNvPr id="70" name="Google Shape;70;p10"/>
          <p:cNvCxnSpPr/>
          <p:nvPr/>
        </p:nvCxnSpPr>
        <p:spPr>
          <a:xfrm>
            <a:off x="392828" y="1650386"/>
            <a:ext cx="5303520" cy="0"/>
          </a:xfrm>
          <a:prstGeom prst="straightConnector1">
            <a:avLst/>
          </a:prstGeom>
          <a:noFill/>
          <a:ln w="9525" cap="flat" cmpd="sng">
            <a:solidFill>
              <a:schemeClr val="accent2"/>
            </a:solidFill>
            <a:prstDash val="solid"/>
            <a:miter lim="400000"/>
            <a:headEnd type="none" w="sm" len="sm"/>
            <a:tailEnd type="none" w="sm" len="sm"/>
          </a:ln>
        </p:spPr>
      </p:cxnSp>
      <p:sp>
        <p:nvSpPr>
          <p:cNvPr id="71" name="Google Shape;71;p10"/>
          <p:cNvSpPr txBox="1">
            <a:spLocks noGrp="1"/>
          </p:cNvSpPr>
          <p:nvPr>
            <p:ph type="body" idx="1"/>
          </p:nvPr>
        </p:nvSpPr>
        <p:spPr>
          <a:xfrm>
            <a:off x="392828"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Font typeface="Roboto"/>
              <a:buNone/>
              <a:defRPr>
                <a:solidFill>
                  <a:schemeClr val="dk1"/>
                </a:solidFill>
              </a:defRPr>
            </a:lvl1pPr>
            <a:lvl2pPr marL="914400" lvl="1" indent="-342900" algn="l">
              <a:lnSpc>
                <a:spcPct val="100000"/>
              </a:lnSpc>
              <a:spcBef>
                <a:spcPts val="600"/>
              </a:spcBef>
              <a:spcAft>
                <a:spcPts val="0"/>
              </a:spcAft>
              <a:buClr>
                <a:schemeClr val="dk1"/>
              </a:buClr>
              <a:buSzPts val="1800"/>
              <a:buChar char="•"/>
              <a:defRPr>
                <a:solidFill>
                  <a:schemeClr val="dk1"/>
                </a:solidFill>
              </a:defRPr>
            </a:lvl2pPr>
            <a:lvl3pPr marL="1371600" lvl="2" indent="-330200" algn="l">
              <a:lnSpc>
                <a:spcPct val="100000"/>
              </a:lnSpc>
              <a:spcBef>
                <a:spcPts val="600"/>
              </a:spcBef>
              <a:spcAft>
                <a:spcPts val="0"/>
              </a:spcAft>
              <a:buClr>
                <a:schemeClr val="dk1"/>
              </a:buClr>
              <a:buSzPts val="1600"/>
              <a:buChar char="•"/>
              <a:defRPr>
                <a:solidFill>
                  <a:schemeClr val="dk1"/>
                </a:solidFill>
              </a:defRPr>
            </a:lvl3pPr>
            <a:lvl4pPr marL="1828800" lvl="3" indent="-330200" algn="l">
              <a:lnSpc>
                <a:spcPct val="100000"/>
              </a:lnSpc>
              <a:spcBef>
                <a:spcPts val="600"/>
              </a:spcBef>
              <a:spcAft>
                <a:spcPts val="0"/>
              </a:spcAft>
              <a:buClr>
                <a:schemeClr val="dk1"/>
              </a:buClr>
              <a:buSzPts val="1600"/>
              <a:buChar char="•"/>
              <a:defRPr>
                <a:solidFill>
                  <a:schemeClr val="dk1"/>
                </a:solidFill>
              </a:defRPr>
            </a:lvl4pPr>
            <a:lvl5pPr marL="2286000" lvl="4" indent="-342900" algn="l">
              <a:lnSpc>
                <a:spcPct val="100000"/>
              </a:lnSpc>
              <a:spcBef>
                <a:spcPts val="600"/>
              </a:spcBef>
              <a:spcAft>
                <a:spcPts val="0"/>
              </a:spcAft>
              <a:buClr>
                <a:schemeClr val="lt1"/>
              </a:buClr>
              <a:buSzPts val="1800"/>
              <a:buChar char="•"/>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72" name="Google Shape;72;p10"/>
          <p:cNvSpPr txBox="1">
            <a:spLocks noGrp="1"/>
          </p:cNvSpPr>
          <p:nvPr>
            <p:ph type="title"/>
          </p:nvPr>
        </p:nvSpPr>
        <p:spPr>
          <a:xfrm>
            <a:off x="392828" y="479396"/>
            <a:ext cx="5303520"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600"/>
              <a:buFont typeface="Roboto"/>
              <a:buNone/>
              <a:defRPr>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73" name="Google Shape;73;p10"/>
          <p:cNvPicPr preferRelativeResize="0"/>
          <p:nvPr/>
        </p:nvPicPr>
        <p:blipFill rotWithShape="1">
          <a:blip r:embed="rId2">
            <a:alphaModFix/>
          </a:blip>
          <a:srcRect/>
          <a:stretch/>
        </p:blipFill>
        <p:spPr>
          <a:xfrm>
            <a:off x="11300582" y="476777"/>
            <a:ext cx="510418" cy="510300"/>
          </a:xfrm>
          <a:prstGeom prst="rect">
            <a:avLst/>
          </a:prstGeom>
          <a:noFill/>
          <a:ln>
            <a:noFill/>
          </a:ln>
        </p:spPr>
      </p:pic>
      <p:sp>
        <p:nvSpPr>
          <p:cNvPr id="74" name="Google Shape;74;p10"/>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cxnSp>
        <p:nvCxnSpPr>
          <p:cNvPr id="75" name="Google Shape;75;p10"/>
          <p:cNvCxnSpPr/>
          <p:nvPr/>
        </p:nvCxnSpPr>
        <p:spPr>
          <a:xfrm>
            <a:off x="379322" y="374701"/>
            <a:ext cx="5303520"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5">
            <a:alphaModFix/>
          </a:blip>
          <a:srcRect/>
          <a:stretch/>
        </p:blipFill>
        <p:spPr>
          <a:xfrm>
            <a:off x="11300582" y="476777"/>
            <a:ext cx="510418" cy="510300"/>
          </a:xfrm>
          <a:prstGeom prst="rect">
            <a:avLst/>
          </a:prstGeom>
          <a:noFill/>
          <a:ln>
            <a:noFill/>
          </a:ln>
        </p:spPr>
      </p:pic>
      <p:sp>
        <p:nvSpPr>
          <p:cNvPr id="7" name="Google Shape;7;p1"/>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2600"/>
              <a:buFont typeface="Roboto"/>
              <a:buNone/>
              <a:defRPr sz="2600" b="0" i="0" u="none" strike="noStrike" cap="none">
                <a:solidFill>
                  <a:schemeClr val="lt1"/>
                </a:solidFill>
                <a:latin typeface="Roboto"/>
                <a:ea typeface="Roboto"/>
                <a:cs typeface="Roboto"/>
                <a:sym typeface="Roboto"/>
              </a:defRPr>
            </a:lvl1pPr>
            <a:lvl2pPr marR="0" lvl="1"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2pPr>
            <a:lvl3pPr marR="0" lvl="2"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3pPr>
            <a:lvl4pPr marR="0" lvl="3"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4pPr>
            <a:lvl5pPr marR="0" lvl="4"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5pPr>
            <a:lvl6pPr marR="0" lvl="5"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6pPr>
            <a:lvl7pPr marR="0" lvl="6"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7pPr>
            <a:lvl8pPr marR="0" lvl="7"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8pPr>
            <a:lvl9pPr marR="0" lvl="8"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9pPr>
          </a:lstStyle>
          <a:p>
            <a:endParaRPr/>
          </a:p>
        </p:txBody>
      </p:sp>
      <p:sp>
        <p:nvSpPr>
          <p:cNvPr id="8" name="Google Shape;8;p1"/>
          <p:cNvSpPr txBox="1">
            <a:spLocks noGrp="1"/>
          </p:cNvSpPr>
          <p:nvPr>
            <p:ph type="body" idx="1"/>
          </p:nvPr>
        </p:nvSpPr>
        <p:spPr>
          <a:xfrm>
            <a:off x="381000" y="1752600"/>
            <a:ext cx="11430000" cy="4572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L="914400" marR="0" lvl="1" indent="-342900"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L="1371600" marR="0" lvl="2" indent="-330200"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L="1828800" marR="0" lvl="3" indent="-330200"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L="2286000" marR="0" lvl="4" indent="-342900"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L="2743200" marR="0" lvl="5" indent="-381000"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L="3200400" marR="0" lvl="6"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L="3657600" marR="0" lvl="7"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L="4114800" marR="0" lvl="8"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9" name="Google Shape;9;p1"/>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10" name="Google Shape;10;p1"/>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1600"/>
              </a:spcBef>
              <a:spcAft>
                <a:spcPts val="0"/>
              </a:spcAft>
              <a:buClr>
                <a:srgbClr val="888888"/>
              </a:buClr>
              <a:buSzPts val="700"/>
              <a:buFont typeface="Courier New"/>
              <a:buNone/>
              <a:defRPr sz="700" b="0" i="0" u="none" strike="noStrike" cap="none">
                <a:solidFill>
                  <a:srgbClr val="888888"/>
                </a:solidFill>
                <a:latin typeface="Courier New"/>
                <a:ea typeface="Courier New"/>
                <a:cs typeface="Courier New"/>
                <a:sym typeface="Courier New"/>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guide id="4" pos="7440">
          <p15:clr>
            <a:srgbClr val="F26B43"/>
          </p15:clr>
        </p15:guide>
        <p15:guide id="5" orient="horz" pos="288">
          <p15:clr>
            <a:srgbClr val="F26B43"/>
          </p15:clr>
        </p15:guide>
        <p15:guide id="6" orient="horz" pos="984">
          <p15:clr>
            <a:srgbClr val="F26B43"/>
          </p15:clr>
        </p15:guide>
        <p15:guide id="7" orient="horz" pos="1104">
          <p15:clr>
            <a:srgbClr val="F26B43"/>
          </p15:clr>
        </p15:guide>
        <p15:guide id="8" orient="horz" pos="39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609600" y="609600"/>
            <a:ext cx="10972800" cy="5638800"/>
          </a:xfrm>
          <a:prstGeom prst="rect">
            <a:avLst/>
          </a:prstGeom>
          <a:noFill/>
          <a:ln>
            <a:noFill/>
          </a:ln>
        </p:spPr>
        <p:txBody>
          <a:bodyPr spcFirstLastPara="1" wrap="square" lIns="91425" tIns="91425" rIns="91425" bIns="91425"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105" name="Google Shape;105;p16"/>
          <p:cNvSpPr txBox="1">
            <a:spLocks noGrp="1"/>
          </p:cNvSpPr>
          <p:nvPr>
            <p:ph type="title"/>
          </p:nvPr>
        </p:nvSpPr>
        <p:spPr>
          <a:xfrm>
            <a:off x="844550" y="476250"/>
            <a:ext cx="10503300" cy="1143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23A4E"/>
        </a:solidFill>
        <a:effectLst/>
      </p:bgPr>
    </p:bg>
    <p:spTree>
      <p:nvGrpSpPr>
        <p:cNvPr id="1" name="Shape 162"/>
        <p:cNvGrpSpPr/>
        <p:nvPr/>
      </p:nvGrpSpPr>
      <p:grpSpPr>
        <a:xfrm>
          <a:off x="0" y="0"/>
          <a:ext cx="0" cy="0"/>
          <a:chOff x="0" y="0"/>
          <a:chExt cx="0" cy="0"/>
        </a:xfrm>
      </p:grpSpPr>
      <p:sp>
        <p:nvSpPr>
          <p:cNvPr id="163" name="Google Shape;163;p2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626876"/>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626876"/>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626876"/>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626876"/>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626876"/>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626876"/>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626876"/>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626876"/>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626876"/>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31.png"/><Relationship Id="rId1" Type="http://schemas.openxmlformats.org/officeDocument/2006/relationships/slideLayout" Target="../slideLayouts/slideLayout7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kudobuilder/kudo" TargetMode="External"/><Relationship Id="rId3" Type="http://schemas.openxmlformats.org/officeDocument/2006/relationships/hyperlink" Target="https://kudo.dev/" TargetMode="External"/><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lack.k8s.io/" TargetMode="External"/><Relationship Id="rId10" Type="http://schemas.openxmlformats.org/officeDocument/2006/relationships/image" Target="../media/image9.png"/><Relationship Id="rId4" Type="http://schemas.openxmlformats.org/officeDocument/2006/relationships/hyperlink" Target="https://groups.google.com/forum/#!forum/kudobuilder" TargetMode="Externa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26.xml.rels><?xml version="1.0" encoding="UTF-8" standalone="yes"?>
<Relationships xmlns="http://schemas.openxmlformats.org/package/2006/relationships"><Relationship Id="rId3" Type="http://schemas.openxmlformats.org/officeDocument/2006/relationships/hyperlink" Target="https://blog.atomicinc.com/2018/05/23/kubernetes-is-an-operations-api/"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butt.holding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1.gif"/></Relationships>
</file>

<file path=ppt/slides/_rels/slide3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kudobuilder/kudo" TargetMode="External"/><Relationship Id="rId3" Type="http://schemas.openxmlformats.org/officeDocument/2006/relationships/hyperlink" Target="https://kudo.dev/" TargetMode="External"/><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lack.k8s.io/" TargetMode="External"/><Relationship Id="rId10" Type="http://schemas.openxmlformats.org/officeDocument/2006/relationships/image" Target="../media/image9.png"/><Relationship Id="rId4" Type="http://schemas.openxmlformats.org/officeDocument/2006/relationships/hyperlink" Target="https://groups.google.com/forum/#!forum/kudobuilder" TargetMode="External"/><Relationship Id="rId9"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9.png"/><Relationship Id="rId3" Type="http://schemas.openxmlformats.org/officeDocument/2006/relationships/image" Target="../media/image19.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20.png"/><Relationship Id="rId9" Type="http://schemas.openxmlformats.org/officeDocument/2006/relationships/image" Target="../media/image35.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2"/>
          <p:cNvSpPr txBox="1">
            <a:spLocks noGrp="1"/>
          </p:cNvSpPr>
          <p:nvPr>
            <p:ph type="title"/>
          </p:nvPr>
        </p:nvSpPr>
        <p:spPr>
          <a:xfrm>
            <a:off x="2695934" y="1986253"/>
            <a:ext cx="10681953" cy="2218621"/>
          </a:xfrm>
          <a:prstGeom prst="rect">
            <a:avLst/>
          </a:prstGeom>
          <a:noFill/>
          <a:ln>
            <a:noFill/>
          </a:ln>
        </p:spPr>
        <p:txBody>
          <a:bodyPr spcFirstLastPara="1" wrap="square" lIns="0" tIns="0" rIns="0" bIns="0" anchor="t" anchorCtr="0">
            <a:noAutofit/>
          </a:bodyPr>
          <a:lstStyle/>
          <a:p>
            <a:pPr lvl="0"/>
            <a:r>
              <a:rPr lang="en-US" sz="3200" dirty="0"/>
              <a:t>Kubernetes Universal Declarative Operator</a:t>
            </a:r>
            <a:br>
              <a:rPr lang="en-US" sz="3200" dirty="0"/>
            </a:br>
            <a:br>
              <a:rPr lang="en-US" sz="3200" dirty="0"/>
            </a:br>
            <a:r>
              <a:rPr lang="en-US" sz="3200" dirty="0"/>
              <a:t>Quick Technical Review</a:t>
            </a:r>
            <a:endParaRPr sz="3200" dirty="0"/>
          </a:p>
          <a:p>
            <a:pPr marL="0" lvl="0" indent="0" algn="l" rtl="0">
              <a:spcBef>
                <a:spcPts val="0"/>
              </a:spcBef>
              <a:spcAft>
                <a:spcPts val="0"/>
              </a:spcAft>
              <a:buNone/>
            </a:pPr>
            <a:endParaRPr dirty="0"/>
          </a:p>
          <a:p>
            <a:pPr marL="0" lvl="0" indent="0" algn="l" rtl="0">
              <a:lnSpc>
                <a:spcPct val="100000"/>
              </a:lnSpc>
              <a:spcBef>
                <a:spcPts val="0"/>
              </a:spcBef>
              <a:spcAft>
                <a:spcPts val="0"/>
              </a:spcAft>
              <a:buClr>
                <a:srgbClr val="FFFFFF"/>
              </a:buClr>
              <a:buSzPts val="3600"/>
              <a:buFont typeface="Roboto"/>
              <a:buNone/>
            </a:pPr>
            <a:endParaRPr dirty="0"/>
          </a:p>
        </p:txBody>
      </p:sp>
      <p:sp>
        <p:nvSpPr>
          <p:cNvPr id="539" name="Google Shape;539;p82"/>
          <p:cNvSpPr txBox="1">
            <a:spLocks noGrp="1"/>
          </p:cNvSpPr>
          <p:nvPr>
            <p:ph type="body" idx="1"/>
          </p:nvPr>
        </p:nvSpPr>
        <p:spPr>
          <a:xfrm>
            <a:off x="373975" y="4009450"/>
            <a:ext cx="7312500" cy="109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Font typeface="Roboto"/>
              <a:buNone/>
            </a:pPr>
            <a:r>
              <a:rPr lang="en-US" sz="2400" dirty="0"/>
              <a:t>James Dyckowski – Sr. Sales Engineer</a:t>
            </a:r>
            <a:endParaRPr sz="2400" dirty="0"/>
          </a:p>
        </p:txBody>
      </p:sp>
      <p:pic>
        <p:nvPicPr>
          <p:cNvPr id="4" name="Google Shape;575;p85">
            <a:extLst>
              <a:ext uri="{FF2B5EF4-FFF2-40B4-BE49-F238E27FC236}">
                <a16:creationId xmlns:a16="http://schemas.microsoft.com/office/drawing/2014/main" id="{DBC3F90D-4B74-6149-90C8-FAB98FABDB60}"/>
              </a:ext>
            </a:extLst>
          </p:cNvPr>
          <p:cNvPicPr preferRelativeResize="0">
            <a:picLocks noChangeAspect="1"/>
          </p:cNvPicPr>
          <p:nvPr/>
        </p:nvPicPr>
        <p:blipFill>
          <a:blip r:embed="rId3">
            <a:alphaModFix/>
          </a:blip>
          <a:stretch>
            <a:fillRect/>
          </a:stretch>
        </p:blipFill>
        <p:spPr>
          <a:xfrm>
            <a:off x="373976" y="1636170"/>
            <a:ext cx="2163742" cy="2163742"/>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9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Kubeflow for Deep Learning</a:t>
            </a:r>
            <a:endParaRPr/>
          </a:p>
        </p:txBody>
      </p:sp>
      <p:sp>
        <p:nvSpPr>
          <p:cNvPr id="712" name="Google Shape;712;p92"/>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713" name="Google Shape;713;p92"/>
          <p:cNvSpPr txBox="1">
            <a:spLocks noGrp="1"/>
          </p:cNvSpPr>
          <p:nvPr>
            <p:ph type="body" idx="1"/>
          </p:nvPr>
        </p:nvSpPr>
        <p:spPr>
          <a:xfrm>
            <a:off x="609600" y="2108200"/>
            <a:ext cx="7894800" cy="40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a:latin typeface="Calibri"/>
                <a:ea typeface="Calibri"/>
                <a:cs typeface="Calibri"/>
                <a:sym typeface="Calibri"/>
              </a:rPr>
              <a:t>Automates distribution of deep learning </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Jupyter Notebook</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Tensorflow (and more)</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Currently on Kubernetes</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Requires few steps / running familiarity with Ksonnet</a:t>
            </a:r>
            <a:endParaRPr sz="3200">
              <a:latin typeface="Calibri"/>
              <a:ea typeface="Calibri"/>
              <a:cs typeface="Calibri"/>
              <a:sym typeface="Calibri"/>
            </a:endParaRPr>
          </a:p>
          <a:p>
            <a:pPr marL="0" marR="0" lvl="0" indent="0" algn="l" rtl="0">
              <a:lnSpc>
                <a:spcPct val="110000"/>
              </a:lnSpc>
              <a:spcBef>
                <a:spcPts val="1300"/>
              </a:spcBef>
              <a:spcAft>
                <a:spcPts val="1300"/>
              </a:spcAft>
              <a:buNone/>
            </a:pPr>
            <a:endParaRPr sz="2400">
              <a:latin typeface="Calibri"/>
              <a:ea typeface="Calibri"/>
              <a:cs typeface="Calibri"/>
              <a:sym typeface="Calibri"/>
            </a:endParaRPr>
          </a:p>
        </p:txBody>
      </p:sp>
      <p:pic>
        <p:nvPicPr>
          <p:cNvPr id="714" name="Google Shape;714;p92"/>
          <p:cNvPicPr preferRelativeResize="0"/>
          <p:nvPr/>
        </p:nvPicPr>
        <p:blipFill>
          <a:blip r:embed="rId3">
            <a:alphaModFix/>
          </a:blip>
          <a:stretch>
            <a:fillRect/>
          </a:stretch>
        </p:blipFill>
        <p:spPr>
          <a:xfrm>
            <a:off x="8809336" y="4631655"/>
            <a:ext cx="2187334" cy="1822824"/>
          </a:xfrm>
          <a:prstGeom prst="rect">
            <a:avLst/>
          </a:prstGeom>
          <a:noFill/>
          <a:ln>
            <a:noFill/>
          </a:ln>
        </p:spPr>
      </p:pic>
      <p:pic>
        <p:nvPicPr>
          <p:cNvPr id="715" name="Google Shape;715;p92"/>
          <p:cNvPicPr preferRelativeResize="0"/>
          <p:nvPr/>
        </p:nvPicPr>
        <p:blipFill>
          <a:blip r:embed="rId4">
            <a:alphaModFix/>
          </a:blip>
          <a:stretch>
            <a:fillRect/>
          </a:stretch>
        </p:blipFill>
        <p:spPr>
          <a:xfrm>
            <a:off x="8800707" y="2395014"/>
            <a:ext cx="2187335" cy="2187335"/>
          </a:xfrm>
          <a:prstGeom prst="rect">
            <a:avLst/>
          </a:prstGeom>
          <a:noFill/>
          <a:ln>
            <a:noFill/>
          </a:ln>
        </p:spPr>
      </p:pic>
      <p:pic>
        <p:nvPicPr>
          <p:cNvPr id="716" name="Google Shape;716;p92"/>
          <p:cNvPicPr preferRelativeResize="0"/>
          <p:nvPr/>
        </p:nvPicPr>
        <p:blipFill>
          <a:blip r:embed="rId5">
            <a:alphaModFix/>
          </a:blip>
          <a:stretch>
            <a:fillRect/>
          </a:stretch>
        </p:blipFill>
        <p:spPr>
          <a:xfrm>
            <a:off x="8945856" y="516549"/>
            <a:ext cx="1879835" cy="1566834"/>
          </a:xfrm>
          <a:prstGeom prst="rect">
            <a:avLst/>
          </a:prstGeom>
          <a:noFill/>
          <a:ln>
            <a:noFill/>
          </a:ln>
        </p:spPr>
      </p:pic>
      <p:sp>
        <p:nvSpPr>
          <p:cNvPr id="717" name="Google Shape;717;p92"/>
          <p:cNvSpPr/>
          <p:nvPr/>
        </p:nvSpPr>
        <p:spPr>
          <a:xfrm rot="10800000">
            <a:off x="9157867" y="2240267"/>
            <a:ext cx="1501500" cy="248100"/>
          </a:xfrm>
          <a:prstGeom prst="triangle">
            <a:avLst>
              <a:gd name="adj" fmla="val 50000"/>
            </a:avLst>
          </a:prstGeom>
          <a:solidFill>
            <a:srgbClr val="FF00FF">
              <a:alpha val="46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8" name="Google Shape;718;p92"/>
          <p:cNvSpPr/>
          <p:nvPr/>
        </p:nvSpPr>
        <p:spPr>
          <a:xfrm rot="10800000">
            <a:off x="9157867" y="4489243"/>
            <a:ext cx="1501500" cy="248100"/>
          </a:xfrm>
          <a:prstGeom prst="triangle">
            <a:avLst>
              <a:gd name="adj" fmla="val 50000"/>
            </a:avLst>
          </a:prstGeom>
          <a:solidFill>
            <a:srgbClr val="FF00FF">
              <a:alpha val="4577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722"/>
        <p:cNvGrpSpPr/>
        <p:nvPr/>
      </p:nvGrpSpPr>
      <p:grpSpPr>
        <a:xfrm>
          <a:off x="0" y="0"/>
          <a:ext cx="0" cy="0"/>
          <a:chOff x="0" y="0"/>
          <a:chExt cx="0" cy="0"/>
        </a:xfrm>
      </p:grpSpPr>
      <p:cxnSp>
        <p:nvCxnSpPr>
          <p:cNvPr id="723" name="Google Shape;723;p93"/>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4" name="Google Shape;724;p93"/>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5" name="Google Shape;725;p93"/>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6" name="Google Shape;726;p93"/>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727" name="Google Shape;727;p93"/>
          <p:cNvSpPr txBox="1">
            <a:spLocks noGrp="1"/>
          </p:cNvSpPr>
          <p:nvPr>
            <p:ph type="title"/>
          </p:nvPr>
        </p:nvSpPr>
        <p:spPr>
          <a:xfrm>
            <a:off x="609600" y="406400"/>
            <a:ext cx="9645900" cy="88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KUDO Operators + Kubeflow</a:t>
            </a:r>
            <a:endParaRPr/>
          </a:p>
        </p:txBody>
      </p:sp>
      <p:sp>
        <p:nvSpPr>
          <p:cNvPr id="728" name="Google Shape;728;p93"/>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729" name="Google Shape;729;p93"/>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730" name="Google Shape;730;p93"/>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731" name="Google Shape;731;p93"/>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732" name="Google Shape;732;p93"/>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733" name="Google Shape;733;p93"/>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34" name="Google Shape;734;p93"/>
          <p:cNvSpPr txBox="1"/>
          <p:nvPr/>
        </p:nvSpPr>
        <p:spPr>
          <a:xfrm>
            <a:off x="764900" y="1511367"/>
            <a:ext cx="10614300" cy="6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swald"/>
              <a:ea typeface="Oswald"/>
              <a:cs typeface="Oswald"/>
              <a:sym typeface="Oswald"/>
            </a:endParaRPr>
          </a:p>
        </p:txBody>
      </p:sp>
      <p:pic>
        <p:nvPicPr>
          <p:cNvPr id="735" name="Google Shape;735;p93"/>
          <p:cNvPicPr preferRelativeResize="0"/>
          <p:nvPr/>
        </p:nvPicPr>
        <p:blipFill rotWithShape="1">
          <a:blip r:embed="rId3">
            <a:alphaModFix/>
          </a:blip>
          <a:srcRect b="25261"/>
          <a:stretch/>
        </p:blipFill>
        <p:spPr>
          <a:xfrm>
            <a:off x="5478783" y="5492072"/>
            <a:ext cx="1370800" cy="853826"/>
          </a:xfrm>
          <a:prstGeom prst="rect">
            <a:avLst/>
          </a:prstGeom>
          <a:noFill/>
          <a:ln>
            <a:noFill/>
          </a:ln>
        </p:spPr>
      </p:pic>
      <p:pic>
        <p:nvPicPr>
          <p:cNvPr id="736" name="Google Shape;736;p93"/>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737" name="Google Shape;737;p93"/>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738" name="Google Shape;738;p93"/>
          <p:cNvPicPr preferRelativeResize="0"/>
          <p:nvPr/>
        </p:nvPicPr>
        <p:blipFill>
          <a:blip r:embed="rId5">
            <a:alphaModFix/>
          </a:blip>
          <a:stretch>
            <a:fillRect/>
          </a:stretch>
        </p:blipFill>
        <p:spPr>
          <a:xfrm>
            <a:off x="833781" y="5881640"/>
            <a:ext cx="1086000" cy="607647"/>
          </a:xfrm>
          <a:prstGeom prst="rect">
            <a:avLst/>
          </a:prstGeom>
          <a:noFill/>
          <a:ln>
            <a:noFill/>
          </a:ln>
        </p:spPr>
      </p:pic>
      <p:pic>
        <p:nvPicPr>
          <p:cNvPr id="739" name="Google Shape;739;p93"/>
          <p:cNvPicPr preferRelativeResize="0"/>
          <p:nvPr/>
        </p:nvPicPr>
        <p:blipFill>
          <a:blip r:embed="rId6">
            <a:alphaModFix/>
          </a:blip>
          <a:stretch>
            <a:fillRect/>
          </a:stretch>
        </p:blipFill>
        <p:spPr>
          <a:xfrm>
            <a:off x="680000" y="4197516"/>
            <a:ext cx="618401" cy="618401"/>
          </a:xfrm>
          <a:prstGeom prst="rect">
            <a:avLst/>
          </a:prstGeom>
          <a:noFill/>
          <a:ln>
            <a:noFill/>
          </a:ln>
        </p:spPr>
      </p:pic>
      <p:pic>
        <p:nvPicPr>
          <p:cNvPr id="740" name="Google Shape;740;p93"/>
          <p:cNvPicPr preferRelativeResize="0"/>
          <p:nvPr/>
        </p:nvPicPr>
        <p:blipFill>
          <a:blip r:embed="rId7">
            <a:alphaModFix/>
          </a:blip>
          <a:stretch>
            <a:fillRect/>
          </a:stretch>
        </p:blipFill>
        <p:spPr>
          <a:xfrm>
            <a:off x="1577190" y="4171550"/>
            <a:ext cx="676450" cy="676400"/>
          </a:xfrm>
          <a:prstGeom prst="rect">
            <a:avLst/>
          </a:prstGeom>
          <a:noFill/>
          <a:ln>
            <a:noFill/>
          </a:ln>
        </p:spPr>
      </p:pic>
      <p:cxnSp>
        <p:nvCxnSpPr>
          <p:cNvPr id="741" name="Google Shape;741;p93"/>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742" name="Google Shape;742;p93"/>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743" name="Google Shape;743;p93"/>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744" name="Google Shape;744;p93"/>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745" name="Google Shape;745;p93"/>
          <p:cNvPicPr preferRelativeResize="0"/>
          <p:nvPr/>
        </p:nvPicPr>
        <p:blipFill>
          <a:blip r:embed="rId8">
            <a:alphaModFix/>
          </a:blip>
          <a:stretch>
            <a:fillRect/>
          </a:stretch>
        </p:blipFill>
        <p:spPr>
          <a:xfrm>
            <a:off x="10095800" y="4714977"/>
            <a:ext cx="1679533" cy="1194214"/>
          </a:xfrm>
          <a:prstGeom prst="rect">
            <a:avLst/>
          </a:prstGeom>
          <a:noFill/>
          <a:ln>
            <a:noFill/>
          </a:ln>
        </p:spPr>
      </p:pic>
      <p:pic>
        <p:nvPicPr>
          <p:cNvPr id="746" name="Google Shape;746;p93"/>
          <p:cNvPicPr preferRelativeResize="0"/>
          <p:nvPr/>
        </p:nvPicPr>
        <p:blipFill>
          <a:blip r:embed="rId9">
            <a:alphaModFix/>
          </a:blip>
          <a:stretch>
            <a:fillRect/>
          </a:stretch>
        </p:blipFill>
        <p:spPr>
          <a:xfrm>
            <a:off x="7724967" y="4363234"/>
            <a:ext cx="1538887" cy="712992"/>
          </a:xfrm>
          <a:prstGeom prst="rect">
            <a:avLst/>
          </a:prstGeom>
          <a:noFill/>
          <a:ln>
            <a:noFill/>
          </a:ln>
        </p:spPr>
      </p:pic>
      <p:pic>
        <p:nvPicPr>
          <p:cNvPr id="747" name="Google Shape;747;p93"/>
          <p:cNvPicPr preferRelativeResize="0"/>
          <p:nvPr/>
        </p:nvPicPr>
        <p:blipFill>
          <a:blip r:embed="rId9">
            <a:alphaModFix/>
          </a:blip>
          <a:stretch>
            <a:fillRect/>
          </a:stretch>
        </p:blipFill>
        <p:spPr>
          <a:xfrm>
            <a:off x="7739022" y="5038871"/>
            <a:ext cx="1538887" cy="712992"/>
          </a:xfrm>
          <a:prstGeom prst="rect">
            <a:avLst/>
          </a:prstGeom>
          <a:noFill/>
          <a:ln>
            <a:noFill/>
          </a:ln>
        </p:spPr>
      </p:pic>
      <p:pic>
        <p:nvPicPr>
          <p:cNvPr id="748" name="Google Shape;748;p93"/>
          <p:cNvPicPr preferRelativeResize="0"/>
          <p:nvPr/>
        </p:nvPicPr>
        <p:blipFill>
          <a:blip r:embed="rId9">
            <a:alphaModFix/>
          </a:blip>
          <a:stretch>
            <a:fillRect/>
          </a:stretch>
        </p:blipFill>
        <p:spPr>
          <a:xfrm>
            <a:off x="7724967" y="5699273"/>
            <a:ext cx="1538887" cy="712992"/>
          </a:xfrm>
          <a:prstGeom prst="rect">
            <a:avLst/>
          </a:prstGeom>
          <a:noFill/>
          <a:ln>
            <a:noFill/>
          </a:ln>
        </p:spPr>
      </p:pic>
      <p:pic>
        <p:nvPicPr>
          <p:cNvPr id="749" name="Google Shape;749;p93"/>
          <p:cNvPicPr preferRelativeResize="0"/>
          <p:nvPr/>
        </p:nvPicPr>
        <p:blipFill>
          <a:blip r:embed="rId10">
            <a:alphaModFix/>
          </a:blip>
          <a:stretch>
            <a:fillRect/>
          </a:stretch>
        </p:blipFill>
        <p:spPr>
          <a:xfrm>
            <a:off x="3303900" y="4143570"/>
            <a:ext cx="1370800" cy="589178"/>
          </a:xfrm>
          <a:prstGeom prst="rect">
            <a:avLst/>
          </a:prstGeom>
          <a:noFill/>
          <a:ln>
            <a:noFill/>
          </a:ln>
        </p:spPr>
      </p:pic>
      <p:pic>
        <p:nvPicPr>
          <p:cNvPr id="750" name="Google Shape;750;p93"/>
          <p:cNvPicPr preferRelativeResize="0"/>
          <p:nvPr/>
        </p:nvPicPr>
        <p:blipFill rotWithShape="1">
          <a:blip r:embed="rId11">
            <a:alphaModFix/>
          </a:blip>
          <a:srcRect b="9395"/>
          <a:stretch/>
        </p:blipFill>
        <p:spPr>
          <a:xfrm>
            <a:off x="2715292" y="4901500"/>
            <a:ext cx="1247750" cy="846800"/>
          </a:xfrm>
          <a:prstGeom prst="rect">
            <a:avLst/>
          </a:prstGeom>
          <a:noFill/>
          <a:ln>
            <a:noFill/>
          </a:ln>
        </p:spPr>
      </p:pic>
      <p:pic>
        <p:nvPicPr>
          <p:cNvPr id="751" name="Google Shape;751;p93"/>
          <p:cNvPicPr preferRelativeResize="0"/>
          <p:nvPr/>
        </p:nvPicPr>
        <p:blipFill>
          <a:blip r:embed="rId12">
            <a:alphaModFix/>
          </a:blip>
          <a:stretch>
            <a:fillRect/>
          </a:stretch>
        </p:blipFill>
        <p:spPr>
          <a:xfrm>
            <a:off x="5461037" y="5038608"/>
            <a:ext cx="1538867" cy="304844"/>
          </a:xfrm>
          <a:prstGeom prst="rect">
            <a:avLst/>
          </a:prstGeom>
          <a:noFill/>
          <a:ln>
            <a:noFill/>
          </a:ln>
        </p:spPr>
      </p:pic>
      <p:pic>
        <p:nvPicPr>
          <p:cNvPr id="752" name="Google Shape;752;p93"/>
          <p:cNvPicPr preferRelativeResize="0"/>
          <p:nvPr/>
        </p:nvPicPr>
        <p:blipFill rotWithShape="1">
          <a:blip r:embed="rId13">
            <a:alphaModFix/>
          </a:blip>
          <a:srcRect l="5900" t="20111" r="5900" b="20105"/>
          <a:stretch/>
        </p:blipFill>
        <p:spPr>
          <a:xfrm>
            <a:off x="3347933" y="5916867"/>
            <a:ext cx="1370800" cy="615234"/>
          </a:xfrm>
          <a:prstGeom prst="rect">
            <a:avLst/>
          </a:prstGeom>
          <a:noFill/>
          <a:ln>
            <a:noFill/>
          </a:ln>
        </p:spPr>
      </p:pic>
      <p:sp>
        <p:nvSpPr>
          <p:cNvPr id="753" name="Google Shape;753;p93"/>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754" name="Google Shape;754;p93"/>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55" name="Google Shape;755;p93"/>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56" name="Google Shape;756;p93"/>
          <p:cNvSpPr txBox="1"/>
          <p:nvPr/>
        </p:nvSpPr>
        <p:spPr>
          <a:xfrm>
            <a:off x="4573090" y="1569810"/>
            <a:ext cx="3115500" cy="571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a:t>Monitoring &amp; Operations</a:t>
            </a:r>
            <a:endParaRPr sz="1900" b="1"/>
          </a:p>
          <a:p>
            <a:pPr marL="0" lvl="0" indent="0" algn="l" rtl="0">
              <a:spcBef>
                <a:spcPts val="0"/>
              </a:spcBef>
              <a:spcAft>
                <a:spcPts val="0"/>
              </a:spcAft>
              <a:buNone/>
            </a:pPr>
            <a:endParaRPr sz="1300" b="1"/>
          </a:p>
        </p:txBody>
      </p:sp>
      <p:pic>
        <p:nvPicPr>
          <p:cNvPr id="757" name="Google Shape;757;p93"/>
          <p:cNvPicPr preferRelativeResize="0"/>
          <p:nvPr/>
        </p:nvPicPr>
        <p:blipFill>
          <a:blip r:embed="rId14">
            <a:alphaModFix/>
          </a:blip>
          <a:stretch>
            <a:fillRect/>
          </a:stretch>
        </p:blipFill>
        <p:spPr>
          <a:xfrm>
            <a:off x="7905667" y="1656262"/>
            <a:ext cx="1370800" cy="397324"/>
          </a:xfrm>
          <a:prstGeom prst="rect">
            <a:avLst/>
          </a:prstGeom>
          <a:noFill/>
          <a:ln>
            <a:noFill/>
          </a:ln>
        </p:spPr>
      </p:pic>
      <p:pic>
        <p:nvPicPr>
          <p:cNvPr id="758" name="Google Shape;758;p93"/>
          <p:cNvPicPr preferRelativeResize="0"/>
          <p:nvPr/>
        </p:nvPicPr>
        <p:blipFill>
          <a:blip r:embed="rId15">
            <a:alphaModFix/>
          </a:blip>
          <a:stretch>
            <a:fillRect/>
          </a:stretch>
        </p:blipFill>
        <p:spPr>
          <a:xfrm>
            <a:off x="3253905" y="1611453"/>
            <a:ext cx="1004800" cy="502400"/>
          </a:xfrm>
          <a:prstGeom prst="rect">
            <a:avLst/>
          </a:prstGeom>
          <a:noFill/>
          <a:ln>
            <a:noFill/>
          </a:ln>
        </p:spPr>
      </p:pic>
      <p:pic>
        <p:nvPicPr>
          <p:cNvPr id="759" name="Google Shape;759;p93"/>
          <p:cNvPicPr preferRelativeResize="0"/>
          <p:nvPr/>
        </p:nvPicPr>
        <p:blipFill>
          <a:blip r:embed="rId16">
            <a:alphaModFix/>
          </a:blip>
          <a:stretch>
            <a:fillRect/>
          </a:stretch>
        </p:blipFill>
        <p:spPr>
          <a:xfrm>
            <a:off x="864100" y="5013644"/>
            <a:ext cx="1086000" cy="752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763"/>
        <p:cNvGrpSpPr/>
        <p:nvPr/>
      </p:nvGrpSpPr>
      <p:grpSpPr>
        <a:xfrm>
          <a:off x="0" y="0"/>
          <a:ext cx="0" cy="0"/>
          <a:chOff x="0" y="0"/>
          <a:chExt cx="0" cy="0"/>
        </a:xfrm>
      </p:grpSpPr>
      <p:sp>
        <p:nvSpPr>
          <p:cNvPr id="764" name="Google Shape;764;p94"/>
          <p:cNvSpPr/>
          <p:nvPr/>
        </p:nvSpPr>
        <p:spPr>
          <a:xfrm>
            <a:off x="3850383" y="2138800"/>
            <a:ext cx="5092500" cy="9300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5" name="Google Shape;765;p94"/>
          <p:cNvSpPr txBox="1"/>
          <p:nvPr/>
        </p:nvSpPr>
        <p:spPr>
          <a:xfrm>
            <a:off x="4327800" y="652633"/>
            <a:ext cx="5660400" cy="925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Cloud Pipeline</a:t>
            </a:r>
            <a:endParaRPr sz="4000"/>
          </a:p>
        </p:txBody>
      </p:sp>
      <p:sp>
        <p:nvSpPr>
          <p:cNvPr id="766" name="Google Shape;766;p94"/>
          <p:cNvSpPr/>
          <p:nvPr/>
        </p:nvSpPr>
        <p:spPr>
          <a:xfrm>
            <a:off x="3061899"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7" name="Google Shape;767;p94"/>
          <p:cNvSpPr/>
          <p:nvPr/>
        </p:nvSpPr>
        <p:spPr>
          <a:xfrm>
            <a:off x="5159555" y="3629351"/>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8" name="Google Shape;768;p94"/>
          <p:cNvSpPr txBox="1"/>
          <p:nvPr/>
        </p:nvSpPr>
        <p:spPr>
          <a:xfrm>
            <a:off x="945357" y="4554398"/>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2</a:t>
            </a:r>
            <a:r>
              <a:rPr lang="en-US" sz="1200" b="0" i="0" u="none" strike="noStrike" cap="none">
                <a:solidFill>
                  <a:srgbClr val="000000"/>
                </a:solidFill>
                <a:latin typeface="Arial"/>
                <a:ea typeface="Arial"/>
                <a:cs typeface="Arial"/>
                <a:sym typeface="Arial"/>
              </a:rPr>
              <a:t>. </a:t>
            </a:r>
            <a:r>
              <a:rPr lang="en-US" sz="1200"/>
              <a:t>Explore data using Jupyter notebook</a:t>
            </a:r>
            <a:endParaRPr sz="1900"/>
          </a:p>
        </p:txBody>
      </p:sp>
      <p:sp>
        <p:nvSpPr>
          <p:cNvPr id="769" name="Google Shape;769;p94"/>
          <p:cNvSpPr txBox="1"/>
          <p:nvPr/>
        </p:nvSpPr>
        <p:spPr>
          <a:xfrm>
            <a:off x="3279700" y="4554400"/>
            <a:ext cx="14328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3</a:t>
            </a:r>
            <a:r>
              <a:rPr lang="en-US" sz="1200" b="0" i="0" u="none" strike="noStrike" cap="none">
                <a:solidFill>
                  <a:srgbClr val="000000"/>
                </a:solidFill>
                <a:latin typeface="Arial"/>
                <a:ea typeface="Arial"/>
                <a:cs typeface="Arial"/>
                <a:sym typeface="Arial"/>
              </a:rPr>
              <a:t>. </a:t>
            </a:r>
            <a:r>
              <a:rPr lang="en-US" sz="1200"/>
              <a:t>Train the model using TensorFlow</a:t>
            </a:r>
            <a:endParaRPr sz="1900"/>
          </a:p>
        </p:txBody>
      </p:sp>
      <p:sp>
        <p:nvSpPr>
          <p:cNvPr id="770" name="Google Shape;770;p94"/>
          <p:cNvSpPr txBox="1"/>
          <p:nvPr/>
        </p:nvSpPr>
        <p:spPr>
          <a:xfrm>
            <a:off x="5212800" y="4519200"/>
            <a:ext cx="1857900" cy="483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t>4</a:t>
            </a:r>
            <a:r>
              <a:rPr lang="en-US" sz="1100" b="0" i="0" u="none" strike="noStrike" cap="none">
                <a:solidFill>
                  <a:srgbClr val="000000"/>
                </a:solidFill>
                <a:latin typeface="Arial"/>
                <a:ea typeface="Arial"/>
                <a:cs typeface="Arial"/>
                <a:sym typeface="Arial"/>
              </a:rPr>
              <a:t>. </a:t>
            </a:r>
            <a:r>
              <a:rPr lang="en-US" sz="1100"/>
              <a:t>Monitor training progress using TensorBoard</a:t>
            </a:r>
            <a:endParaRPr sz="1900"/>
          </a:p>
        </p:txBody>
      </p:sp>
      <p:sp>
        <p:nvSpPr>
          <p:cNvPr id="771" name="Google Shape;771;p94"/>
          <p:cNvSpPr txBox="1"/>
          <p:nvPr/>
        </p:nvSpPr>
        <p:spPr>
          <a:xfrm>
            <a:off x="7178200" y="4629567"/>
            <a:ext cx="22005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5</a:t>
            </a:r>
            <a:r>
              <a:rPr lang="en-US" sz="1200" b="0" i="0" u="none" strike="noStrike" cap="none">
                <a:solidFill>
                  <a:srgbClr val="000000"/>
                </a:solidFill>
                <a:latin typeface="Arial"/>
                <a:ea typeface="Arial"/>
                <a:cs typeface="Arial"/>
                <a:sym typeface="Arial"/>
              </a:rPr>
              <a:t>. </a:t>
            </a:r>
            <a:r>
              <a:rPr lang="en-US" sz="1200"/>
              <a:t>Debug Model using tfdbg</a:t>
            </a:r>
            <a:endParaRPr sz="1900"/>
          </a:p>
        </p:txBody>
      </p:sp>
      <p:sp>
        <p:nvSpPr>
          <p:cNvPr id="772" name="Google Shape;772;p94"/>
          <p:cNvSpPr/>
          <p:nvPr/>
        </p:nvSpPr>
        <p:spPr>
          <a:xfrm>
            <a:off x="7405298"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73" name="Google Shape;773;p94"/>
          <p:cNvSpPr/>
          <p:nvPr/>
        </p:nvSpPr>
        <p:spPr>
          <a:xfrm>
            <a:off x="1138565"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774" name="Google Shape;774;p94"/>
          <p:cNvPicPr preferRelativeResize="0"/>
          <p:nvPr/>
        </p:nvPicPr>
        <p:blipFill>
          <a:blip r:embed="rId3">
            <a:alphaModFix/>
          </a:blip>
          <a:stretch>
            <a:fillRect/>
          </a:stretch>
        </p:blipFill>
        <p:spPr>
          <a:xfrm>
            <a:off x="1688100" y="3703500"/>
            <a:ext cx="667333" cy="667333"/>
          </a:xfrm>
          <a:prstGeom prst="rect">
            <a:avLst/>
          </a:prstGeom>
          <a:noFill/>
          <a:ln>
            <a:noFill/>
          </a:ln>
        </p:spPr>
      </p:pic>
      <p:pic>
        <p:nvPicPr>
          <p:cNvPr id="775" name="Google Shape;775;p94"/>
          <p:cNvPicPr preferRelativeResize="0"/>
          <p:nvPr/>
        </p:nvPicPr>
        <p:blipFill>
          <a:blip r:embed="rId4">
            <a:alphaModFix/>
          </a:blip>
          <a:stretch>
            <a:fillRect/>
          </a:stretch>
        </p:blipFill>
        <p:spPr>
          <a:xfrm>
            <a:off x="3611434" y="3680300"/>
            <a:ext cx="667335" cy="713720"/>
          </a:xfrm>
          <a:prstGeom prst="rect">
            <a:avLst/>
          </a:prstGeom>
          <a:noFill/>
          <a:ln>
            <a:noFill/>
          </a:ln>
        </p:spPr>
      </p:pic>
      <p:pic>
        <p:nvPicPr>
          <p:cNvPr id="776" name="Google Shape;776;p94"/>
          <p:cNvPicPr preferRelativeResize="0"/>
          <p:nvPr/>
        </p:nvPicPr>
        <p:blipFill>
          <a:blip r:embed="rId5">
            <a:alphaModFix/>
          </a:blip>
          <a:stretch>
            <a:fillRect/>
          </a:stretch>
        </p:blipFill>
        <p:spPr>
          <a:xfrm>
            <a:off x="5326393" y="3751367"/>
            <a:ext cx="1432756" cy="571600"/>
          </a:xfrm>
          <a:prstGeom prst="rect">
            <a:avLst/>
          </a:prstGeom>
          <a:noFill/>
          <a:ln>
            <a:noFill/>
          </a:ln>
        </p:spPr>
      </p:pic>
      <p:sp>
        <p:nvSpPr>
          <p:cNvPr id="777" name="Google Shape;777;p94"/>
          <p:cNvSpPr txBox="1"/>
          <p:nvPr/>
        </p:nvSpPr>
        <p:spPr>
          <a:xfrm>
            <a:off x="9480232" y="4629560"/>
            <a:ext cx="24903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6</a:t>
            </a:r>
            <a:r>
              <a:rPr lang="en-US" sz="1200" b="0" i="0" u="none" strike="noStrike" cap="none">
                <a:solidFill>
                  <a:srgbClr val="000000"/>
                </a:solidFill>
                <a:latin typeface="Arial"/>
                <a:ea typeface="Arial"/>
                <a:cs typeface="Arial"/>
                <a:sym typeface="Arial"/>
              </a:rPr>
              <a:t>. </a:t>
            </a:r>
            <a:r>
              <a:rPr lang="en-US" sz="1200"/>
              <a:t>Serve Model using TensorFlow Serving </a:t>
            </a:r>
            <a:endParaRPr sz="1900"/>
          </a:p>
        </p:txBody>
      </p:sp>
      <p:sp>
        <p:nvSpPr>
          <p:cNvPr id="778" name="Google Shape;778;p94"/>
          <p:cNvSpPr/>
          <p:nvPr/>
        </p:nvSpPr>
        <p:spPr>
          <a:xfrm>
            <a:off x="9707332"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779" name="Google Shape;779;p94"/>
          <p:cNvPicPr preferRelativeResize="0"/>
          <p:nvPr/>
        </p:nvPicPr>
        <p:blipFill rotWithShape="1">
          <a:blip r:embed="rId6">
            <a:alphaModFix/>
          </a:blip>
          <a:srcRect t="11143" r="63283" b="65680"/>
          <a:stretch/>
        </p:blipFill>
        <p:spPr>
          <a:xfrm>
            <a:off x="7600284" y="3697625"/>
            <a:ext cx="1432733" cy="679074"/>
          </a:xfrm>
          <a:prstGeom prst="rect">
            <a:avLst/>
          </a:prstGeom>
          <a:noFill/>
          <a:ln>
            <a:noFill/>
          </a:ln>
        </p:spPr>
      </p:pic>
      <p:pic>
        <p:nvPicPr>
          <p:cNvPr id="780" name="Google Shape;780;p94"/>
          <p:cNvPicPr preferRelativeResize="0"/>
          <p:nvPr/>
        </p:nvPicPr>
        <p:blipFill>
          <a:blip r:embed="rId4">
            <a:alphaModFix/>
          </a:blip>
          <a:stretch>
            <a:fillRect/>
          </a:stretch>
        </p:blipFill>
        <p:spPr>
          <a:xfrm>
            <a:off x="10256868" y="3680300"/>
            <a:ext cx="667335" cy="713720"/>
          </a:xfrm>
          <a:prstGeom prst="rect">
            <a:avLst/>
          </a:prstGeom>
          <a:noFill/>
          <a:ln>
            <a:noFill/>
          </a:ln>
        </p:spPr>
      </p:pic>
      <p:sp>
        <p:nvSpPr>
          <p:cNvPr id="781" name="Google Shape;781;p94"/>
          <p:cNvSpPr/>
          <p:nvPr/>
        </p:nvSpPr>
        <p:spPr>
          <a:xfrm>
            <a:off x="2524917" y="2138800"/>
            <a:ext cx="1155900" cy="9300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2" name="Google Shape;782;p94"/>
          <p:cNvSpPr txBox="1"/>
          <p:nvPr/>
        </p:nvSpPr>
        <p:spPr>
          <a:xfrm>
            <a:off x="395824" y="31016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 </a:t>
            </a:r>
            <a:r>
              <a:rPr lang="en-US" sz="1200"/>
              <a:t>Data Preparation using Spark </a:t>
            </a:r>
            <a:endParaRPr sz="1900"/>
          </a:p>
        </p:txBody>
      </p:sp>
      <p:sp>
        <p:nvSpPr>
          <p:cNvPr id="783" name="Google Shape;783;p94"/>
          <p:cNvSpPr/>
          <p:nvPr/>
        </p:nvSpPr>
        <p:spPr>
          <a:xfrm>
            <a:off x="5890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cxnSp>
        <p:nvCxnSpPr>
          <p:cNvPr id="784" name="Google Shape;784;p94"/>
          <p:cNvCxnSpPr/>
          <p:nvPr/>
        </p:nvCxnSpPr>
        <p:spPr>
          <a:xfrm>
            <a:off x="8832233" y="3026567"/>
            <a:ext cx="921300" cy="627600"/>
          </a:xfrm>
          <a:prstGeom prst="straightConnector1">
            <a:avLst/>
          </a:prstGeom>
          <a:noFill/>
          <a:ln w="9525" cap="flat" cmpd="sng">
            <a:solidFill>
              <a:schemeClr val="dk2"/>
            </a:solidFill>
            <a:prstDash val="solid"/>
            <a:round/>
            <a:headEnd type="none" w="med" len="med"/>
            <a:tailEnd type="triangle" w="med" len="med"/>
          </a:ln>
        </p:spPr>
      </p:cxnSp>
      <p:cxnSp>
        <p:nvCxnSpPr>
          <p:cNvPr id="785" name="Google Shape;785;p94"/>
          <p:cNvCxnSpPr/>
          <p:nvPr/>
        </p:nvCxnSpPr>
        <p:spPr>
          <a:xfrm flipH="1">
            <a:off x="7882533" y="3095400"/>
            <a:ext cx="8400" cy="511200"/>
          </a:xfrm>
          <a:prstGeom prst="straightConnector1">
            <a:avLst/>
          </a:prstGeom>
          <a:noFill/>
          <a:ln w="9525" cap="flat" cmpd="sng">
            <a:solidFill>
              <a:schemeClr val="dk2"/>
            </a:solidFill>
            <a:prstDash val="solid"/>
            <a:round/>
            <a:headEnd type="none" w="med" len="med"/>
            <a:tailEnd type="triangle" w="med" len="med"/>
          </a:ln>
        </p:spPr>
      </p:cxnSp>
      <p:sp>
        <p:nvSpPr>
          <p:cNvPr id="786" name="Google Shape;786;p94"/>
          <p:cNvSpPr txBox="1"/>
          <p:nvPr/>
        </p:nvSpPr>
        <p:spPr>
          <a:xfrm>
            <a:off x="9615724" y="29283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7</a:t>
            </a:r>
            <a:r>
              <a:rPr lang="en-US" sz="1200" b="0" i="0" u="none" strike="noStrike" cap="none">
                <a:solidFill>
                  <a:srgbClr val="000000"/>
                </a:solidFill>
                <a:latin typeface="Arial"/>
                <a:ea typeface="Arial"/>
                <a:cs typeface="Arial"/>
                <a:sym typeface="Arial"/>
              </a:rPr>
              <a:t>.</a:t>
            </a:r>
            <a:r>
              <a:rPr lang="en-US" sz="1200"/>
              <a:t>Streaming of requests</a:t>
            </a:r>
            <a:endParaRPr sz="1900"/>
          </a:p>
        </p:txBody>
      </p:sp>
      <p:sp>
        <p:nvSpPr>
          <p:cNvPr id="787" name="Google Shape;787;p94"/>
          <p:cNvSpPr/>
          <p:nvPr/>
        </p:nvSpPr>
        <p:spPr>
          <a:xfrm>
            <a:off x="96057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88" name="Google Shape;788;p94"/>
          <p:cNvSpPr/>
          <p:nvPr/>
        </p:nvSpPr>
        <p:spPr>
          <a:xfrm>
            <a:off x="10437733" y="3269000"/>
            <a:ext cx="305700" cy="320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789" name="Google Shape;789;p94"/>
          <p:cNvCxnSpPr/>
          <p:nvPr/>
        </p:nvCxnSpPr>
        <p:spPr>
          <a:xfrm flipH="1">
            <a:off x="5981367" y="3093483"/>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790" name="Google Shape;790;p94"/>
          <p:cNvCxnSpPr/>
          <p:nvPr/>
        </p:nvCxnSpPr>
        <p:spPr>
          <a:xfrm flipH="1">
            <a:off x="4080200" y="3093467"/>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791" name="Google Shape;791;p94"/>
          <p:cNvCxnSpPr/>
          <p:nvPr/>
        </p:nvCxnSpPr>
        <p:spPr>
          <a:xfrm flipH="1">
            <a:off x="4278767" y="3104267"/>
            <a:ext cx="8400" cy="511200"/>
          </a:xfrm>
          <a:prstGeom prst="straightConnector1">
            <a:avLst/>
          </a:prstGeom>
          <a:noFill/>
          <a:ln w="9525" cap="flat" cmpd="sng">
            <a:solidFill>
              <a:schemeClr val="dk2"/>
            </a:solidFill>
            <a:prstDash val="solid"/>
            <a:round/>
            <a:headEnd type="stealth" w="med" len="med"/>
            <a:tailEnd type="none" w="med" len="med"/>
          </a:ln>
        </p:spPr>
      </p:cxnSp>
      <p:pic>
        <p:nvPicPr>
          <p:cNvPr id="792" name="Google Shape;792;p94"/>
          <p:cNvPicPr preferRelativeResize="0"/>
          <p:nvPr/>
        </p:nvPicPr>
        <p:blipFill rotWithShape="1">
          <a:blip r:embed="rId7">
            <a:alphaModFix/>
          </a:blip>
          <a:srcRect l="19504" t="26242" r="19142"/>
          <a:stretch/>
        </p:blipFill>
        <p:spPr>
          <a:xfrm>
            <a:off x="4719446" y="2242533"/>
            <a:ext cx="972757" cy="722533"/>
          </a:xfrm>
          <a:prstGeom prst="rect">
            <a:avLst/>
          </a:prstGeom>
          <a:noFill/>
          <a:ln>
            <a:noFill/>
          </a:ln>
        </p:spPr>
      </p:pic>
      <p:pic>
        <p:nvPicPr>
          <p:cNvPr id="793" name="Google Shape;793;p94"/>
          <p:cNvPicPr preferRelativeResize="0"/>
          <p:nvPr/>
        </p:nvPicPr>
        <p:blipFill>
          <a:blip r:embed="rId8">
            <a:alphaModFix/>
          </a:blip>
          <a:stretch>
            <a:fillRect/>
          </a:stretch>
        </p:blipFill>
        <p:spPr>
          <a:xfrm>
            <a:off x="6164985" y="2189426"/>
            <a:ext cx="815601" cy="815601"/>
          </a:xfrm>
          <a:prstGeom prst="rect">
            <a:avLst/>
          </a:prstGeom>
          <a:noFill/>
          <a:ln>
            <a:noFill/>
          </a:ln>
        </p:spPr>
      </p:pic>
      <p:pic>
        <p:nvPicPr>
          <p:cNvPr id="794" name="Google Shape;794;p94"/>
          <p:cNvPicPr preferRelativeResize="0"/>
          <p:nvPr/>
        </p:nvPicPr>
        <p:blipFill>
          <a:blip r:embed="rId9">
            <a:alphaModFix/>
          </a:blip>
          <a:stretch>
            <a:fillRect/>
          </a:stretch>
        </p:blipFill>
        <p:spPr>
          <a:xfrm>
            <a:off x="7442112" y="2243247"/>
            <a:ext cx="722534" cy="722533"/>
          </a:xfrm>
          <a:prstGeom prst="rect">
            <a:avLst/>
          </a:prstGeom>
          <a:noFill/>
          <a:ln>
            <a:noFill/>
          </a:ln>
        </p:spPr>
      </p:pic>
      <p:pic>
        <p:nvPicPr>
          <p:cNvPr id="795" name="Google Shape;795;p94"/>
          <p:cNvPicPr preferRelativeResize="0"/>
          <p:nvPr/>
        </p:nvPicPr>
        <p:blipFill>
          <a:blip r:embed="rId10">
            <a:alphaModFix/>
          </a:blip>
          <a:stretch>
            <a:fillRect/>
          </a:stretch>
        </p:blipFill>
        <p:spPr>
          <a:xfrm>
            <a:off x="589045" y="2223167"/>
            <a:ext cx="1286109" cy="722533"/>
          </a:xfrm>
          <a:prstGeom prst="rect">
            <a:avLst/>
          </a:prstGeom>
          <a:noFill/>
          <a:ln>
            <a:noFill/>
          </a:ln>
        </p:spPr>
      </p:pic>
      <p:sp>
        <p:nvSpPr>
          <p:cNvPr id="796" name="Google Shape;796;p94"/>
          <p:cNvSpPr txBox="1"/>
          <p:nvPr/>
        </p:nvSpPr>
        <p:spPr>
          <a:xfrm>
            <a:off x="1519853" y="2169033"/>
            <a:ext cx="921300" cy="627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a:t>
            </a:r>
            <a:endParaRPr sz="4000"/>
          </a:p>
        </p:txBody>
      </p:sp>
      <p:pic>
        <p:nvPicPr>
          <p:cNvPr id="797" name="Google Shape;797;p94"/>
          <p:cNvPicPr preferRelativeResize="0"/>
          <p:nvPr/>
        </p:nvPicPr>
        <p:blipFill>
          <a:blip r:embed="rId11">
            <a:alphaModFix/>
          </a:blip>
          <a:stretch>
            <a:fillRect/>
          </a:stretch>
        </p:blipFill>
        <p:spPr>
          <a:xfrm>
            <a:off x="9900576" y="2203325"/>
            <a:ext cx="1156000" cy="7706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801"/>
        <p:cNvGrpSpPr/>
        <p:nvPr/>
      </p:nvGrpSpPr>
      <p:grpSpPr>
        <a:xfrm>
          <a:off x="0" y="0"/>
          <a:ext cx="0" cy="0"/>
          <a:chOff x="0" y="0"/>
          <a:chExt cx="0" cy="0"/>
        </a:xfrm>
      </p:grpSpPr>
      <p:sp>
        <p:nvSpPr>
          <p:cNvPr id="802" name="Google Shape;802;p95"/>
          <p:cNvSpPr/>
          <p:nvPr/>
        </p:nvSpPr>
        <p:spPr>
          <a:xfrm>
            <a:off x="313025" y="1513700"/>
            <a:ext cx="11657700" cy="2071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3" name="Google Shape;803;p95"/>
          <p:cNvSpPr/>
          <p:nvPr/>
        </p:nvSpPr>
        <p:spPr>
          <a:xfrm>
            <a:off x="3850383" y="2138800"/>
            <a:ext cx="5092500" cy="9300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4" name="Google Shape;804;p95"/>
          <p:cNvSpPr/>
          <p:nvPr/>
        </p:nvSpPr>
        <p:spPr>
          <a:xfrm>
            <a:off x="344700" y="3589000"/>
            <a:ext cx="11625900" cy="23793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5" name="Google Shape;805;p95"/>
          <p:cNvSpPr txBox="1"/>
          <p:nvPr/>
        </p:nvSpPr>
        <p:spPr>
          <a:xfrm>
            <a:off x="3718200" y="652633"/>
            <a:ext cx="5660400" cy="925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Open Source Pipeline</a:t>
            </a:r>
            <a:endParaRPr sz="4000"/>
          </a:p>
        </p:txBody>
      </p:sp>
      <p:sp>
        <p:nvSpPr>
          <p:cNvPr id="806" name="Google Shape;806;p95"/>
          <p:cNvSpPr/>
          <p:nvPr/>
        </p:nvSpPr>
        <p:spPr>
          <a:xfrm>
            <a:off x="3061899"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7" name="Google Shape;807;p95"/>
          <p:cNvSpPr/>
          <p:nvPr/>
        </p:nvSpPr>
        <p:spPr>
          <a:xfrm>
            <a:off x="5159555" y="3629351"/>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8" name="Google Shape;808;p95"/>
          <p:cNvSpPr txBox="1"/>
          <p:nvPr/>
        </p:nvSpPr>
        <p:spPr>
          <a:xfrm>
            <a:off x="1138550" y="4446961"/>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2</a:t>
            </a:r>
            <a:r>
              <a:rPr lang="en-US" sz="1200" b="0" i="0" u="none" strike="noStrike" cap="none">
                <a:solidFill>
                  <a:srgbClr val="000000"/>
                </a:solidFill>
                <a:latin typeface="Arial"/>
                <a:ea typeface="Arial"/>
                <a:cs typeface="Arial"/>
                <a:sym typeface="Arial"/>
              </a:rPr>
              <a:t>. </a:t>
            </a:r>
            <a:r>
              <a:rPr lang="en-US" sz="1200"/>
              <a:t>Explore data using Jupyter notebook</a:t>
            </a:r>
            <a:endParaRPr sz="1900"/>
          </a:p>
        </p:txBody>
      </p:sp>
      <p:sp>
        <p:nvSpPr>
          <p:cNvPr id="809" name="Google Shape;809;p95"/>
          <p:cNvSpPr txBox="1"/>
          <p:nvPr/>
        </p:nvSpPr>
        <p:spPr>
          <a:xfrm>
            <a:off x="3061900" y="4448225"/>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3</a:t>
            </a:r>
            <a:r>
              <a:rPr lang="en-US" sz="1200" b="0" i="0" u="none" strike="noStrike" cap="none">
                <a:solidFill>
                  <a:srgbClr val="000000"/>
                </a:solidFill>
                <a:latin typeface="Arial"/>
                <a:ea typeface="Arial"/>
                <a:cs typeface="Arial"/>
                <a:sym typeface="Arial"/>
              </a:rPr>
              <a:t>. </a:t>
            </a:r>
            <a:r>
              <a:rPr lang="en-US" sz="1200"/>
              <a:t>Train the model using TensorFlow</a:t>
            </a:r>
            <a:endParaRPr sz="1900"/>
          </a:p>
        </p:txBody>
      </p:sp>
      <p:sp>
        <p:nvSpPr>
          <p:cNvPr id="810" name="Google Shape;810;p95"/>
          <p:cNvSpPr txBox="1"/>
          <p:nvPr/>
        </p:nvSpPr>
        <p:spPr>
          <a:xfrm>
            <a:off x="5118600" y="4443000"/>
            <a:ext cx="1807200" cy="483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t>4</a:t>
            </a:r>
            <a:r>
              <a:rPr lang="en-US" sz="1100" b="0" i="0" u="none" strike="noStrike" cap="none">
                <a:solidFill>
                  <a:srgbClr val="000000"/>
                </a:solidFill>
                <a:latin typeface="Arial"/>
                <a:ea typeface="Arial"/>
                <a:cs typeface="Arial"/>
                <a:sym typeface="Arial"/>
              </a:rPr>
              <a:t>. </a:t>
            </a:r>
            <a:r>
              <a:rPr lang="en-US" sz="1100"/>
              <a:t>Monitor training progress using TensorBoard</a:t>
            </a:r>
            <a:endParaRPr sz="1900"/>
          </a:p>
        </p:txBody>
      </p:sp>
      <p:sp>
        <p:nvSpPr>
          <p:cNvPr id="811" name="Google Shape;811;p95"/>
          <p:cNvSpPr txBox="1"/>
          <p:nvPr/>
        </p:nvSpPr>
        <p:spPr>
          <a:xfrm>
            <a:off x="7405300" y="4445350"/>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5</a:t>
            </a:r>
            <a:r>
              <a:rPr lang="en-US" sz="1200" b="0" i="0" u="none" strike="noStrike" cap="none">
                <a:solidFill>
                  <a:srgbClr val="000000"/>
                </a:solidFill>
                <a:latin typeface="Arial"/>
                <a:ea typeface="Arial"/>
                <a:cs typeface="Arial"/>
                <a:sym typeface="Arial"/>
              </a:rPr>
              <a:t>. </a:t>
            </a:r>
            <a:r>
              <a:rPr lang="en-US" sz="1200"/>
              <a:t>Debug Model using tfdbg</a:t>
            </a:r>
            <a:endParaRPr sz="1900"/>
          </a:p>
        </p:txBody>
      </p:sp>
      <p:sp>
        <p:nvSpPr>
          <p:cNvPr id="812" name="Google Shape;812;p95"/>
          <p:cNvSpPr/>
          <p:nvPr/>
        </p:nvSpPr>
        <p:spPr>
          <a:xfrm>
            <a:off x="7405298"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13" name="Google Shape;813;p95"/>
          <p:cNvSpPr/>
          <p:nvPr/>
        </p:nvSpPr>
        <p:spPr>
          <a:xfrm>
            <a:off x="1138565"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14" name="Google Shape;814;p95"/>
          <p:cNvPicPr preferRelativeResize="0"/>
          <p:nvPr/>
        </p:nvPicPr>
        <p:blipFill>
          <a:blip r:embed="rId3">
            <a:alphaModFix/>
          </a:blip>
          <a:stretch>
            <a:fillRect/>
          </a:stretch>
        </p:blipFill>
        <p:spPr>
          <a:xfrm>
            <a:off x="1688100" y="3703500"/>
            <a:ext cx="667333" cy="667333"/>
          </a:xfrm>
          <a:prstGeom prst="rect">
            <a:avLst/>
          </a:prstGeom>
          <a:noFill/>
          <a:ln>
            <a:noFill/>
          </a:ln>
        </p:spPr>
      </p:pic>
      <p:pic>
        <p:nvPicPr>
          <p:cNvPr id="815" name="Google Shape;815;p95"/>
          <p:cNvPicPr preferRelativeResize="0"/>
          <p:nvPr/>
        </p:nvPicPr>
        <p:blipFill>
          <a:blip r:embed="rId4">
            <a:alphaModFix/>
          </a:blip>
          <a:stretch>
            <a:fillRect/>
          </a:stretch>
        </p:blipFill>
        <p:spPr>
          <a:xfrm>
            <a:off x="3611434" y="3680300"/>
            <a:ext cx="667335" cy="713720"/>
          </a:xfrm>
          <a:prstGeom prst="rect">
            <a:avLst/>
          </a:prstGeom>
          <a:noFill/>
          <a:ln>
            <a:noFill/>
          </a:ln>
        </p:spPr>
      </p:pic>
      <p:pic>
        <p:nvPicPr>
          <p:cNvPr id="816" name="Google Shape;816;p95"/>
          <p:cNvPicPr preferRelativeResize="0"/>
          <p:nvPr/>
        </p:nvPicPr>
        <p:blipFill>
          <a:blip r:embed="rId5">
            <a:alphaModFix/>
          </a:blip>
          <a:stretch>
            <a:fillRect/>
          </a:stretch>
        </p:blipFill>
        <p:spPr>
          <a:xfrm>
            <a:off x="5326393" y="3751367"/>
            <a:ext cx="1432756" cy="571600"/>
          </a:xfrm>
          <a:prstGeom prst="rect">
            <a:avLst/>
          </a:prstGeom>
          <a:noFill/>
          <a:ln>
            <a:noFill/>
          </a:ln>
        </p:spPr>
      </p:pic>
      <p:sp>
        <p:nvSpPr>
          <p:cNvPr id="817" name="Google Shape;817;p95"/>
          <p:cNvSpPr txBox="1"/>
          <p:nvPr/>
        </p:nvSpPr>
        <p:spPr>
          <a:xfrm>
            <a:off x="9707325" y="4447175"/>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6</a:t>
            </a:r>
            <a:r>
              <a:rPr lang="en-US" sz="1200" b="0" i="0" u="none" strike="noStrike" cap="none">
                <a:solidFill>
                  <a:srgbClr val="000000"/>
                </a:solidFill>
                <a:latin typeface="Arial"/>
                <a:ea typeface="Arial"/>
                <a:cs typeface="Arial"/>
                <a:sym typeface="Arial"/>
              </a:rPr>
              <a:t>. </a:t>
            </a:r>
            <a:r>
              <a:rPr lang="en-US" sz="1200"/>
              <a:t>Serve Model using TensorFlow Serving </a:t>
            </a:r>
            <a:endParaRPr sz="1900"/>
          </a:p>
        </p:txBody>
      </p:sp>
      <p:sp>
        <p:nvSpPr>
          <p:cNvPr id="818" name="Google Shape;818;p95"/>
          <p:cNvSpPr/>
          <p:nvPr/>
        </p:nvSpPr>
        <p:spPr>
          <a:xfrm>
            <a:off x="9707332"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19" name="Google Shape;819;p95"/>
          <p:cNvPicPr preferRelativeResize="0"/>
          <p:nvPr/>
        </p:nvPicPr>
        <p:blipFill rotWithShape="1">
          <a:blip r:embed="rId6">
            <a:alphaModFix/>
          </a:blip>
          <a:srcRect t="11143" r="63283" b="65680"/>
          <a:stretch/>
        </p:blipFill>
        <p:spPr>
          <a:xfrm>
            <a:off x="7600284" y="3697625"/>
            <a:ext cx="1432733" cy="679074"/>
          </a:xfrm>
          <a:prstGeom prst="rect">
            <a:avLst/>
          </a:prstGeom>
          <a:noFill/>
          <a:ln>
            <a:noFill/>
          </a:ln>
        </p:spPr>
      </p:pic>
      <p:pic>
        <p:nvPicPr>
          <p:cNvPr id="820" name="Google Shape;820;p95"/>
          <p:cNvPicPr preferRelativeResize="0"/>
          <p:nvPr/>
        </p:nvPicPr>
        <p:blipFill>
          <a:blip r:embed="rId4">
            <a:alphaModFix/>
          </a:blip>
          <a:stretch>
            <a:fillRect/>
          </a:stretch>
        </p:blipFill>
        <p:spPr>
          <a:xfrm>
            <a:off x="10256868" y="3680300"/>
            <a:ext cx="667335" cy="713720"/>
          </a:xfrm>
          <a:prstGeom prst="rect">
            <a:avLst/>
          </a:prstGeom>
          <a:noFill/>
          <a:ln>
            <a:noFill/>
          </a:ln>
        </p:spPr>
      </p:pic>
      <p:sp>
        <p:nvSpPr>
          <p:cNvPr id="821" name="Google Shape;821;p95"/>
          <p:cNvSpPr/>
          <p:nvPr/>
        </p:nvSpPr>
        <p:spPr>
          <a:xfrm>
            <a:off x="2524917" y="2138800"/>
            <a:ext cx="1155900" cy="9300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2" name="Google Shape;822;p95"/>
          <p:cNvSpPr txBox="1"/>
          <p:nvPr/>
        </p:nvSpPr>
        <p:spPr>
          <a:xfrm>
            <a:off x="589025" y="2994225"/>
            <a:ext cx="18072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 </a:t>
            </a:r>
            <a:r>
              <a:rPr lang="en-US" sz="1200"/>
              <a:t>Data Preparation using Spark </a:t>
            </a:r>
            <a:endParaRPr sz="1900"/>
          </a:p>
        </p:txBody>
      </p:sp>
      <p:sp>
        <p:nvSpPr>
          <p:cNvPr id="823" name="Google Shape;823;p95"/>
          <p:cNvSpPr/>
          <p:nvPr/>
        </p:nvSpPr>
        <p:spPr>
          <a:xfrm>
            <a:off x="5890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24" name="Google Shape;824;p95"/>
          <p:cNvPicPr preferRelativeResize="0"/>
          <p:nvPr/>
        </p:nvPicPr>
        <p:blipFill rotWithShape="1">
          <a:blip r:embed="rId7">
            <a:alphaModFix/>
          </a:blip>
          <a:srcRect l="5900" t="20111" r="5900" b="20105"/>
          <a:stretch/>
        </p:blipFill>
        <p:spPr>
          <a:xfrm>
            <a:off x="650230" y="2223156"/>
            <a:ext cx="1609934" cy="722541"/>
          </a:xfrm>
          <a:prstGeom prst="rect">
            <a:avLst/>
          </a:prstGeom>
          <a:noFill/>
          <a:ln>
            <a:noFill/>
          </a:ln>
        </p:spPr>
      </p:pic>
      <p:cxnSp>
        <p:nvCxnSpPr>
          <p:cNvPr id="825" name="Google Shape;825;p95"/>
          <p:cNvCxnSpPr/>
          <p:nvPr/>
        </p:nvCxnSpPr>
        <p:spPr>
          <a:xfrm>
            <a:off x="8832233" y="3026567"/>
            <a:ext cx="921300" cy="627600"/>
          </a:xfrm>
          <a:prstGeom prst="straightConnector1">
            <a:avLst/>
          </a:prstGeom>
          <a:noFill/>
          <a:ln w="9525" cap="flat" cmpd="sng">
            <a:solidFill>
              <a:schemeClr val="dk2"/>
            </a:solidFill>
            <a:prstDash val="solid"/>
            <a:round/>
            <a:headEnd type="none" w="med" len="med"/>
            <a:tailEnd type="triangle" w="med" len="med"/>
          </a:ln>
        </p:spPr>
      </p:cxnSp>
      <p:cxnSp>
        <p:nvCxnSpPr>
          <p:cNvPr id="826" name="Google Shape;826;p95"/>
          <p:cNvCxnSpPr/>
          <p:nvPr/>
        </p:nvCxnSpPr>
        <p:spPr>
          <a:xfrm flipH="1">
            <a:off x="7882533" y="3095400"/>
            <a:ext cx="8400" cy="511200"/>
          </a:xfrm>
          <a:prstGeom prst="straightConnector1">
            <a:avLst/>
          </a:prstGeom>
          <a:noFill/>
          <a:ln w="9525" cap="flat" cmpd="sng">
            <a:solidFill>
              <a:schemeClr val="dk2"/>
            </a:solidFill>
            <a:prstDash val="solid"/>
            <a:round/>
            <a:headEnd type="none" w="med" len="med"/>
            <a:tailEnd type="triangle" w="med" len="med"/>
          </a:ln>
        </p:spPr>
      </p:cxnSp>
      <p:sp>
        <p:nvSpPr>
          <p:cNvPr id="827" name="Google Shape;827;p95"/>
          <p:cNvSpPr txBox="1"/>
          <p:nvPr/>
        </p:nvSpPr>
        <p:spPr>
          <a:xfrm>
            <a:off x="9615724" y="29283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7</a:t>
            </a:r>
            <a:r>
              <a:rPr lang="en-US" sz="1200" b="0" i="0" u="none" strike="noStrike" cap="none">
                <a:solidFill>
                  <a:srgbClr val="000000"/>
                </a:solidFill>
                <a:latin typeface="Arial"/>
                <a:ea typeface="Arial"/>
                <a:cs typeface="Arial"/>
                <a:sym typeface="Arial"/>
              </a:rPr>
              <a:t>. </a:t>
            </a:r>
            <a:r>
              <a:rPr lang="en-US" sz="1200"/>
              <a:t>Kafka stream of requests</a:t>
            </a:r>
            <a:endParaRPr sz="1900"/>
          </a:p>
        </p:txBody>
      </p:sp>
      <p:sp>
        <p:nvSpPr>
          <p:cNvPr id="828" name="Google Shape;828;p95"/>
          <p:cNvSpPr/>
          <p:nvPr/>
        </p:nvSpPr>
        <p:spPr>
          <a:xfrm>
            <a:off x="96057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29" name="Google Shape;829;p95"/>
          <p:cNvSpPr/>
          <p:nvPr/>
        </p:nvSpPr>
        <p:spPr>
          <a:xfrm>
            <a:off x="10437733" y="3269000"/>
            <a:ext cx="305700" cy="320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830" name="Google Shape;830;p95"/>
          <p:cNvPicPr preferRelativeResize="0"/>
          <p:nvPr/>
        </p:nvPicPr>
        <p:blipFill>
          <a:blip r:embed="rId8">
            <a:alphaModFix/>
          </a:blip>
          <a:stretch>
            <a:fillRect/>
          </a:stretch>
        </p:blipFill>
        <p:spPr>
          <a:xfrm>
            <a:off x="10257357" y="2223166"/>
            <a:ext cx="463144" cy="722533"/>
          </a:xfrm>
          <a:prstGeom prst="rect">
            <a:avLst/>
          </a:prstGeom>
          <a:noFill/>
          <a:ln>
            <a:noFill/>
          </a:ln>
        </p:spPr>
      </p:pic>
      <p:cxnSp>
        <p:nvCxnSpPr>
          <p:cNvPr id="831" name="Google Shape;831;p95"/>
          <p:cNvCxnSpPr/>
          <p:nvPr/>
        </p:nvCxnSpPr>
        <p:spPr>
          <a:xfrm flipH="1">
            <a:off x="5981367" y="3093483"/>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832" name="Google Shape;832;p95"/>
          <p:cNvCxnSpPr/>
          <p:nvPr/>
        </p:nvCxnSpPr>
        <p:spPr>
          <a:xfrm flipH="1">
            <a:off x="4080200" y="3093467"/>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833" name="Google Shape;833;p95"/>
          <p:cNvCxnSpPr/>
          <p:nvPr/>
        </p:nvCxnSpPr>
        <p:spPr>
          <a:xfrm flipH="1">
            <a:off x="4278767" y="3104267"/>
            <a:ext cx="8400" cy="511200"/>
          </a:xfrm>
          <a:prstGeom prst="straightConnector1">
            <a:avLst/>
          </a:prstGeom>
          <a:noFill/>
          <a:ln w="9525" cap="flat" cmpd="sng">
            <a:solidFill>
              <a:schemeClr val="dk2"/>
            </a:solidFill>
            <a:prstDash val="solid"/>
            <a:round/>
            <a:headEnd type="stealth" w="med" len="med"/>
            <a:tailEnd type="none" w="med" len="med"/>
          </a:ln>
        </p:spPr>
      </p:cxnSp>
      <p:pic>
        <p:nvPicPr>
          <p:cNvPr id="834" name="Google Shape;834;p95"/>
          <p:cNvPicPr preferRelativeResize="0"/>
          <p:nvPr/>
        </p:nvPicPr>
        <p:blipFill>
          <a:blip r:embed="rId9">
            <a:alphaModFix/>
          </a:blip>
          <a:stretch>
            <a:fillRect/>
          </a:stretch>
        </p:blipFill>
        <p:spPr>
          <a:xfrm>
            <a:off x="5456570" y="2175117"/>
            <a:ext cx="1278864" cy="857234"/>
          </a:xfrm>
          <a:prstGeom prst="rect">
            <a:avLst/>
          </a:prstGeom>
          <a:noFill/>
          <a:ln>
            <a:noFill/>
          </a:ln>
        </p:spPr>
      </p:pic>
      <p:sp>
        <p:nvSpPr>
          <p:cNvPr id="835" name="Google Shape;835;p95"/>
          <p:cNvSpPr txBox="1"/>
          <p:nvPr/>
        </p:nvSpPr>
        <p:spPr>
          <a:xfrm>
            <a:off x="5361600" y="1578125"/>
            <a:ext cx="1468800" cy="5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t>KUDO</a:t>
            </a:r>
            <a:endParaRPr sz="3000" b="1"/>
          </a:p>
        </p:txBody>
      </p:sp>
      <p:sp>
        <p:nvSpPr>
          <p:cNvPr id="836" name="Google Shape;836;p95"/>
          <p:cNvSpPr txBox="1"/>
          <p:nvPr/>
        </p:nvSpPr>
        <p:spPr>
          <a:xfrm>
            <a:off x="4883850" y="5235725"/>
            <a:ext cx="2424300" cy="5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t>KUBEFLOW</a:t>
            </a:r>
            <a:endParaRPr sz="3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840"/>
        <p:cNvGrpSpPr/>
        <p:nvPr/>
      </p:nvGrpSpPr>
      <p:grpSpPr>
        <a:xfrm>
          <a:off x="0" y="0"/>
          <a:ext cx="0" cy="0"/>
          <a:chOff x="0" y="0"/>
          <a:chExt cx="0" cy="0"/>
        </a:xfrm>
      </p:grpSpPr>
      <p:sp>
        <p:nvSpPr>
          <p:cNvPr id="841" name="Google Shape;841;p9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Kubernetes</a:t>
            </a:r>
            <a:endParaRPr/>
          </a:p>
        </p:txBody>
      </p:sp>
      <p:sp>
        <p:nvSpPr>
          <p:cNvPr id="842" name="Google Shape;842;p96"/>
          <p:cNvSpPr txBox="1"/>
          <p:nvPr/>
        </p:nvSpPr>
        <p:spPr>
          <a:xfrm>
            <a:off x="5831350" y="2563500"/>
            <a:ext cx="5600400" cy="1731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r>
              <a:rPr lang="en-US" sz="2400">
                <a:solidFill>
                  <a:schemeClr val="lt2"/>
                </a:solidFill>
                <a:latin typeface="Roboto"/>
                <a:ea typeface="Roboto"/>
                <a:cs typeface="Roboto"/>
                <a:sym typeface="Roboto"/>
              </a:rPr>
              <a:t>Focused initially for purely stateless workloads</a:t>
            </a:r>
            <a:br>
              <a:rPr lang="en-US" sz="2400">
                <a:solidFill>
                  <a:schemeClr val="lt2"/>
                </a:solidFill>
                <a:latin typeface="Roboto"/>
                <a:ea typeface="Roboto"/>
                <a:cs typeface="Roboto"/>
                <a:sym typeface="Roboto"/>
              </a:rPr>
            </a:br>
            <a:endParaRPr sz="2400">
              <a:solidFill>
                <a:schemeClr val="lt2"/>
              </a:solidFill>
              <a:latin typeface="Roboto"/>
              <a:ea typeface="Roboto"/>
              <a:cs typeface="Roboto"/>
              <a:sym typeface="Roboto"/>
            </a:endParaRPr>
          </a:p>
          <a:p>
            <a:pPr marL="457200" lvl="0" indent="-381000" algn="l" rtl="0">
              <a:spcBef>
                <a:spcPts val="0"/>
              </a:spcBef>
              <a:spcAft>
                <a:spcPts val="0"/>
              </a:spcAft>
              <a:buClr>
                <a:schemeClr val="lt2"/>
              </a:buClr>
              <a:buSzPts val="2400"/>
              <a:buFont typeface="Roboto"/>
              <a:buChar char="●"/>
            </a:pPr>
            <a:r>
              <a:rPr lang="en-US" sz="2400">
                <a:solidFill>
                  <a:schemeClr val="lt2"/>
                </a:solidFill>
                <a:latin typeface="Roboto"/>
                <a:ea typeface="Roboto"/>
                <a:cs typeface="Roboto"/>
                <a:sym typeface="Roboto"/>
              </a:rPr>
              <a:t>Scheduler can move pods around</a:t>
            </a:r>
            <a:endParaRPr sz="2400">
              <a:solidFill>
                <a:schemeClr val="lt2"/>
              </a:solidFill>
              <a:latin typeface="Roboto"/>
              <a:ea typeface="Roboto"/>
              <a:cs typeface="Roboto"/>
              <a:sym typeface="Roboto"/>
            </a:endParaRPr>
          </a:p>
          <a:p>
            <a:pPr marL="0" lvl="0" indent="0" algn="l" rtl="0">
              <a:spcBef>
                <a:spcPts val="0"/>
              </a:spcBef>
              <a:spcAft>
                <a:spcPts val="0"/>
              </a:spcAft>
              <a:buNone/>
            </a:pPr>
            <a:endParaRPr sz="2400">
              <a:latin typeface="Roboto"/>
              <a:ea typeface="Roboto"/>
              <a:cs typeface="Roboto"/>
              <a:sym typeface="Roboto"/>
            </a:endParaRPr>
          </a:p>
        </p:txBody>
      </p:sp>
      <p:pic>
        <p:nvPicPr>
          <p:cNvPr id="843" name="Google Shape;843;p96"/>
          <p:cNvPicPr preferRelativeResize="0"/>
          <p:nvPr/>
        </p:nvPicPr>
        <p:blipFill>
          <a:blip r:embed="rId3">
            <a:alphaModFix/>
          </a:blip>
          <a:stretch>
            <a:fillRect/>
          </a:stretch>
        </p:blipFill>
        <p:spPr>
          <a:xfrm>
            <a:off x="578025" y="2444800"/>
            <a:ext cx="4489200" cy="2282303"/>
          </a:xfrm>
          <a:prstGeom prst="rect">
            <a:avLst/>
          </a:prstGeom>
          <a:noFill/>
          <a:ln>
            <a:noFill/>
          </a:ln>
        </p:spPr>
      </p:pic>
      <p:sp>
        <p:nvSpPr>
          <p:cNvPr id="844" name="Google Shape;844;p9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848"/>
        <p:cNvGrpSpPr/>
        <p:nvPr/>
      </p:nvGrpSpPr>
      <p:grpSpPr>
        <a:xfrm>
          <a:off x="0" y="0"/>
          <a:ext cx="0" cy="0"/>
          <a:chOff x="0" y="0"/>
          <a:chExt cx="0" cy="0"/>
        </a:xfrm>
      </p:grpSpPr>
      <p:sp>
        <p:nvSpPr>
          <p:cNvPr id="849" name="Google Shape;849;p97"/>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50" name="Google Shape;850;p97"/>
          <p:cNvSpPr/>
          <p:nvPr/>
        </p:nvSpPr>
        <p:spPr>
          <a:xfrm>
            <a:off x="6632550" y="2020850"/>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51" name="Google Shape;851;p97"/>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52" name="Google Shape;852;p97"/>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7"/>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54" name="Google Shape;854;p97"/>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55" name="Google Shape;855;p97"/>
          <p:cNvCxnSpPr>
            <a:stCxn id="854" idx="3"/>
            <a:endCxn id="852"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56" name="Google Shape;856;p97"/>
          <p:cNvCxnSpPr>
            <a:stCxn id="852" idx="3"/>
            <a:endCxn id="851"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57" name="Google Shape;857;p97"/>
          <p:cNvSpPr txBox="1"/>
          <p:nvPr/>
        </p:nvSpPr>
        <p:spPr>
          <a:xfrm>
            <a:off x="8747325" y="2794550"/>
            <a:ext cx="29064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p:txBody>
      </p:sp>
      <p:cxnSp>
        <p:nvCxnSpPr>
          <p:cNvPr id="858" name="Google Shape;858;p97"/>
          <p:cNvCxnSpPr>
            <a:endCxn id="850"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59" name="Google Shape;859;p9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863"/>
        <p:cNvGrpSpPr/>
        <p:nvPr/>
      </p:nvGrpSpPr>
      <p:grpSpPr>
        <a:xfrm>
          <a:off x="0" y="0"/>
          <a:ext cx="0" cy="0"/>
          <a:chOff x="0" y="0"/>
          <a:chExt cx="0" cy="0"/>
        </a:xfrm>
      </p:grpSpPr>
      <p:sp>
        <p:nvSpPr>
          <p:cNvPr id="864" name="Google Shape;864;p9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65" name="Google Shape;865;p98"/>
          <p:cNvSpPr/>
          <p:nvPr/>
        </p:nvSpPr>
        <p:spPr>
          <a:xfrm>
            <a:off x="6632550" y="2020850"/>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66" name="Google Shape;866;p98"/>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67" name="Google Shape;867;p98"/>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8"/>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69" name="Google Shape;869;p98"/>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70" name="Google Shape;870;p98"/>
          <p:cNvCxnSpPr>
            <a:stCxn id="869" idx="3"/>
            <a:endCxn id="867"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71" name="Google Shape;871;p98"/>
          <p:cNvCxnSpPr>
            <a:endCxn id="865"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triangle" w="med" len="med"/>
          </a:ln>
        </p:spPr>
      </p:cxnSp>
      <p:cxnSp>
        <p:nvCxnSpPr>
          <p:cNvPr id="872" name="Google Shape;872;p98"/>
          <p:cNvCxnSpPr>
            <a:stCxn id="867" idx="3"/>
            <a:endCxn id="866"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73" name="Google Shape;873;p98"/>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874" name="Google Shape;874;p98"/>
          <p:cNvCxnSpPr>
            <a:stCxn id="867" idx="3"/>
            <a:endCxn id="873"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75" name="Google Shape;875;p98"/>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876" name="Google Shape;876;p9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880"/>
        <p:cNvGrpSpPr/>
        <p:nvPr/>
      </p:nvGrpSpPr>
      <p:grpSpPr>
        <a:xfrm>
          <a:off x="0" y="0"/>
          <a:ext cx="0" cy="0"/>
          <a:chOff x="0" y="0"/>
          <a:chExt cx="0" cy="0"/>
        </a:xfrm>
      </p:grpSpPr>
      <p:sp>
        <p:nvSpPr>
          <p:cNvPr id="881" name="Google Shape;881;p9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82" name="Google Shape;882;p99"/>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883" name="Google Shape;883;p99"/>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84" name="Google Shape;884;p99"/>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9"/>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86" name="Google Shape;886;p99"/>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87" name="Google Shape;887;p99"/>
          <p:cNvCxnSpPr>
            <a:stCxn id="886" idx="3"/>
            <a:endCxn id="884"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88" name="Google Shape;888;p99"/>
          <p:cNvCxnSpPr>
            <a:endCxn id="882"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889" name="Google Shape;889;p99"/>
          <p:cNvCxnSpPr>
            <a:stCxn id="884" idx="3"/>
            <a:endCxn id="883"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890" name="Google Shape;890;p99"/>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891" name="Google Shape;891;p99"/>
          <p:cNvCxnSpPr>
            <a:stCxn id="884" idx="3"/>
            <a:endCxn id="890"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892" name="Google Shape;892;p99"/>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893" name="Google Shape;893;p9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897"/>
        <p:cNvGrpSpPr/>
        <p:nvPr/>
      </p:nvGrpSpPr>
      <p:grpSpPr>
        <a:xfrm>
          <a:off x="0" y="0"/>
          <a:ext cx="0" cy="0"/>
          <a:chOff x="0" y="0"/>
          <a:chExt cx="0" cy="0"/>
        </a:xfrm>
      </p:grpSpPr>
      <p:sp>
        <p:nvSpPr>
          <p:cNvPr id="898" name="Google Shape;898;p10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99" name="Google Shape;899;p100"/>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00" name="Google Shape;900;p100"/>
          <p:cNvSpPr/>
          <p:nvPr/>
        </p:nvSpPr>
        <p:spPr>
          <a:xfrm>
            <a:off x="6632550" y="36764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01" name="Google Shape;901;p100"/>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00"/>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903" name="Google Shape;903;p100"/>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904" name="Google Shape;904;p100"/>
          <p:cNvCxnSpPr>
            <a:stCxn id="903" idx="3"/>
            <a:endCxn id="901"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905" name="Google Shape;905;p100"/>
          <p:cNvCxnSpPr>
            <a:endCxn id="899"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906" name="Google Shape;906;p100"/>
          <p:cNvCxnSpPr>
            <a:stCxn id="901" idx="3"/>
            <a:endCxn id="900"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07" name="Google Shape;907;p100"/>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908" name="Google Shape;908;p100"/>
          <p:cNvCxnSpPr>
            <a:stCxn id="901" idx="3"/>
            <a:endCxn id="907"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09" name="Google Shape;909;p100"/>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910" name="Google Shape;910;p10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914"/>
        <p:cNvGrpSpPr/>
        <p:nvPr/>
      </p:nvGrpSpPr>
      <p:grpSpPr>
        <a:xfrm>
          <a:off x="0" y="0"/>
          <a:ext cx="0" cy="0"/>
          <a:chOff x="0" y="0"/>
          <a:chExt cx="0" cy="0"/>
        </a:xfrm>
      </p:grpSpPr>
      <p:sp>
        <p:nvSpPr>
          <p:cNvPr id="915" name="Google Shape;915;p10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916" name="Google Shape;916;p101"/>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17" name="Google Shape;917;p101"/>
          <p:cNvSpPr/>
          <p:nvPr/>
        </p:nvSpPr>
        <p:spPr>
          <a:xfrm>
            <a:off x="6632550" y="36764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18" name="Google Shape;918;p101"/>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1"/>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920" name="Google Shape;920;p101"/>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921" name="Google Shape;921;p101"/>
          <p:cNvCxnSpPr>
            <a:stCxn id="920" idx="3"/>
            <a:endCxn id="918"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922" name="Google Shape;922;p101"/>
          <p:cNvCxnSpPr>
            <a:endCxn id="916"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923" name="Google Shape;923;p101"/>
          <p:cNvCxnSpPr>
            <a:stCxn id="918" idx="3"/>
            <a:endCxn id="917"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24" name="Google Shape;924;p101"/>
          <p:cNvSpPr/>
          <p:nvPr/>
        </p:nvSpPr>
        <p:spPr>
          <a:xfrm>
            <a:off x="6632550" y="50300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cxnSp>
        <p:nvCxnSpPr>
          <p:cNvPr id="925" name="Google Shape;925;p101"/>
          <p:cNvCxnSpPr>
            <a:stCxn id="918" idx="3"/>
            <a:endCxn id="924"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26" name="Google Shape;926;p101"/>
          <p:cNvSpPr txBox="1"/>
          <p:nvPr/>
        </p:nvSpPr>
        <p:spPr>
          <a:xfrm>
            <a:off x="8609950" y="2407700"/>
            <a:ext cx="3341700" cy="1268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up/down</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Straightforward to upgrade</a:t>
            </a:r>
            <a:endParaRPr sz="1800">
              <a:latin typeface="Roboto"/>
              <a:ea typeface="Roboto"/>
              <a:cs typeface="Roboto"/>
              <a:sym typeface="Roboto"/>
            </a:endParaRPr>
          </a:p>
        </p:txBody>
      </p:sp>
      <p:sp>
        <p:nvSpPr>
          <p:cNvPr id="927" name="Google Shape;927;p10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8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Community - Get Involved!</a:t>
            </a:r>
            <a:endParaRPr b="1" i="1"/>
          </a:p>
        </p:txBody>
      </p:sp>
      <p:sp>
        <p:nvSpPr>
          <p:cNvPr id="558" name="Google Shape;558;p84"/>
          <p:cNvSpPr txBox="1"/>
          <p:nvPr/>
        </p:nvSpPr>
        <p:spPr>
          <a:xfrm>
            <a:off x="3779013" y="1399694"/>
            <a:ext cx="28074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Source Sans Pro"/>
                <a:ea typeface="Source Sans Pro"/>
                <a:cs typeface="Source Sans Pro"/>
                <a:sym typeface="Source Sans Pro"/>
                <a:hlinkClick r:id="rId3"/>
              </a:rPr>
              <a:t>https://kudo.dev/</a:t>
            </a:r>
            <a:endParaRPr sz="2400">
              <a:solidFill>
                <a:schemeClr val="dk2"/>
              </a:solidFill>
              <a:latin typeface="Source Sans Pro"/>
              <a:ea typeface="Source Sans Pro"/>
              <a:cs typeface="Source Sans Pro"/>
              <a:sym typeface="Source Sans Pro"/>
            </a:endParaRPr>
          </a:p>
        </p:txBody>
      </p:sp>
      <p:sp>
        <p:nvSpPr>
          <p:cNvPr id="559" name="Google Shape;559;p84"/>
          <p:cNvSpPr txBox="1"/>
          <p:nvPr/>
        </p:nvSpPr>
        <p:spPr>
          <a:xfrm>
            <a:off x="3779026" y="4085075"/>
            <a:ext cx="78846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4"/>
              </a:rPr>
              <a:t>https://groups.google.com/forum/#!forum/kudobuilder</a:t>
            </a:r>
            <a:endParaRPr sz="2400">
              <a:solidFill>
                <a:schemeClr val="dk2"/>
              </a:solidFill>
              <a:latin typeface="Roboto"/>
              <a:ea typeface="Roboto"/>
              <a:cs typeface="Roboto"/>
              <a:sym typeface="Roboto"/>
            </a:endParaRPr>
          </a:p>
        </p:txBody>
      </p:sp>
      <p:sp>
        <p:nvSpPr>
          <p:cNvPr id="560" name="Google Shape;560;p84"/>
          <p:cNvSpPr txBox="1"/>
          <p:nvPr/>
        </p:nvSpPr>
        <p:spPr>
          <a:xfrm>
            <a:off x="3779013" y="3324844"/>
            <a:ext cx="37881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#kudo </a:t>
            </a:r>
            <a:r>
              <a:rPr lang="en-US" sz="2400" u="sng">
                <a:solidFill>
                  <a:schemeClr val="dk2"/>
                </a:solidFill>
                <a:latin typeface="Roboto"/>
                <a:ea typeface="Roboto"/>
                <a:cs typeface="Roboto"/>
                <a:sym typeface="Roboto"/>
                <a:hlinkClick r:id="rId5"/>
              </a:rPr>
              <a:t>http://slack.k8s.io/</a:t>
            </a:r>
            <a:endParaRPr sz="2400">
              <a:solidFill>
                <a:schemeClr val="dk2"/>
              </a:solidFill>
              <a:latin typeface="Roboto"/>
              <a:ea typeface="Roboto"/>
              <a:cs typeface="Roboto"/>
              <a:sym typeface="Roboto"/>
            </a:endParaRPr>
          </a:p>
        </p:txBody>
      </p:sp>
      <p:pic>
        <p:nvPicPr>
          <p:cNvPr id="561" name="Google Shape;561;p84"/>
          <p:cNvPicPr preferRelativeResize="0"/>
          <p:nvPr/>
        </p:nvPicPr>
        <p:blipFill>
          <a:blip r:embed="rId6">
            <a:alphaModFix/>
          </a:blip>
          <a:stretch>
            <a:fillRect/>
          </a:stretch>
        </p:blipFill>
        <p:spPr>
          <a:xfrm>
            <a:off x="1330838" y="3240762"/>
            <a:ext cx="1485125" cy="834800"/>
          </a:xfrm>
          <a:prstGeom prst="rect">
            <a:avLst/>
          </a:prstGeom>
          <a:noFill/>
          <a:ln>
            <a:noFill/>
          </a:ln>
        </p:spPr>
      </p:pic>
      <p:pic>
        <p:nvPicPr>
          <p:cNvPr id="562" name="Google Shape;562;p84"/>
          <p:cNvPicPr preferRelativeResize="0"/>
          <p:nvPr/>
        </p:nvPicPr>
        <p:blipFill>
          <a:blip r:embed="rId7">
            <a:alphaModFix/>
          </a:blip>
          <a:stretch>
            <a:fillRect/>
          </a:stretch>
        </p:blipFill>
        <p:spPr>
          <a:xfrm>
            <a:off x="1622475" y="3936519"/>
            <a:ext cx="901879" cy="901900"/>
          </a:xfrm>
          <a:prstGeom prst="rect">
            <a:avLst/>
          </a:prstGeom>
          <a:noFill/>
          <a:ln>
            <a:noFill/>
          </a:ln>
        </p:spPr>
      </p:pic>
      <p:sp>
        <p:nvSpPr>
          <p:cNvPr id="563" name="Google Shape;563;p84"/>
          <p:cNvSpPr txBox="1"/>
          <p:nvPr/>
        </p:nvSpPr>
        <p:spPr>
          <a:xfrm>
            <a:off x="3779025" y="2333150"/>
            <a:ext cx="54819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8"/>
              </a:rPr>
              <a:t>https://github.com/kudobuilder/kudo</a:t>
            </a:r>
            <a:endParaRPr sz="2400">
              <a:solidFill>
                <a:schemeClr val="dk2"/>
              </a:solidFill>
              <a:latin typeface="Roboto"/>
              <a:ea typeface="Roboto"/>
              <a:cs typeface="Roboto"/>
              <a:sym typeface="Roboto"/>
            </a:endParaRPr>
          </a:p>
        </p:txBody>
      </p:sp>
      <p:pic>
        <p:nvPicPr>
          <p:cNvPr id="564" name="Google Shape;564;p84"/>
          <p:cNvPicPr preferRelativeResize="0"/>
          <p:nvPr/>
        </p:nvPicPr>
        <p:blipFill>
          <a:blip r:embed="rId9">
            <a:alphaModFix/>
          </a:blip>
          <a:stretch>
            <a:fillRect/>
          </a:stretch>
        </p:blipFill>
        <p:spPr>
          <a:xfrm>
            <a:off x="1656000" y="2201494"/>
            <a:ext cx="834800" cy="834800"/>
          </a:xfrm>
          <a:prstGeom prst="rect">
            <a:avLst/>
          </a:prstGeom>
          <a:noFill/>
          <a:ln>
            <a:noFill/>
          </a:ln>
        </p:spPr>
      </p:pic>
      <p:sp>
        <p:nvSpPr>
          <p:cNvPr id="565" name="Google Shape;565;p84"/>
          <p:cNvSpPr txBox="1"/>
          <p:nvPr/>
        </p:nvSpPr>
        <p:spPr>
          <a:xfrm>
            <a:off x="3779013" y="5045719"/>
            <a:ext cx="71487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Community Meeting - weekly Thursdays 10am PT</a:t>
            </a:r>
            <a:endParaRPr sz="2400">
              <a:latin typeface="Roboto"/>
              <a:ea typeface="Roboto"/>
              <a:cs typeface="Roboto"/>
              <a:sym typeface="Roboto"/>
            </a:endParaRPr>
          </a:p>
        </p:txBody>
      </p:sp>
      <p:pic>
        <p:nvPicPr>
          <p:cNvPr id="566" name="Google Shape;566;p84"/>
          <p:cNvPicPr preferRelativeResize="0"/>
          <p:nvPr/>
        </p:nvPicPr>
        <p:blipFill>
          <a:blip r:embed="rId10">
            <a:alphaModFix/>
          </a:blip>
          <a:stretch>
            <a:fillRect/>
          </a:stretch>
        </p:blipFill>
        <p:spPr>
          <a:xfrm>
            <a:off x="1656013" y="4930726"/>
            <a:ext cx="834800" cy="834780"/>
          </a:xfrm>
          <a:prstGeom prst="rect">
            <a:avLst/>
          </a:prstGeom>
          <a:noFill/>
          <a:ln>
            <a:noFill/>
          </a:ln>
        </p:spPr>
      </p:pic>
      <p:pic>
        <p:nvPicPr>
          <p:cNvPr id="567" name="Google Shape;567;p84"/>
          <p:cNvPicPr preferRelativeResize="0"/>
          <p:nvPr/>
        </p:nvPicPr>
        <p:blipFill>
          <a:blip r:embed="rId11">
            <a:alphaModFix/>
          </a:blip>
          <a:stretch>
            <a:fillRect/>
          </a:stretch>
        </p:blipFill>
        <p:spPr>
          <a:xfrm>
            <a:off x="755825" y="1338250"/>
            <a:ext cx="2635200" cy="658800"/>
          </a:xfrm>
          <a:prstGeom prst="rect">
            <a:avLst/>
          </a:prstGeom>
          <a:noFill/>
          <a:ln>
            <a:noFill/>
          </a:ln>
        </p:spPr>
      </p:pic>
      <p:sp>
        <p:nvSpPr>
          <p:cNvPr id="568" name="Google Shape;568;p8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931"/>
        <p:cNvGrpSpPr/>
        <p:nvPr/>
      </p:nvGrpSpPr>
      <p:grpSpPr>
        <a:xfrm>
          <a:off x="0" y="0"/>
          <a:ext cx="0" cy="0"/>
          <a:chOff x="0" y="0"/>
          <a:chExt cx="0" cy="0"/>
        </a:xfrm>
      </p:grpSpPr>
      <p:sp>
        <p:nvSpPr>
          <p:cNvPr id="932" name="Google Shape;932;p10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Kubernetes</a:t>
            </a:r>
            <a:endParaRPr/>
          </a:p>
        </p:txBody>
      </p:sp>
      <p:grpSp>
        <p:nvGrpSpPr>
          <p:cNvPr id="933" name="Google Shape;933;p102"/>
          <p:cNvGrpSpPr/>
          <p:nvPr/>
        </p:nvGrpSpPr>
        <p:grpSpPr>
          <a:xfrm>
            <a:off x="5394899" y="2035281"/>
            <a:ext cx="6039625" cy="4305500"/>
            <a:chOff x="5596512" y="1073471"/>
            <a:chExt cx="5014634" cy="3574809"/>
          </a:xfrm>
        </p:grpSpPr>
        <p:pic>
          <p:nvPicPr>
            <p:cNvPr id="934" name="Google Shape;934;p102"/>
            <p:cNvPicPr preferRelativeResize="0"/>
            <p:nvPr/>
          </p:nvPicPr>
          <p:blipFill rotWithShape="1">
            <a:blip r:embed="rId3">
              <a:alphaModFix/>
            </a:blip>
            <a:srcRect b="39441"/>
            <a:stretch/>
          </p:blipFill>
          <p:spPr>
            <a:xfrm>
              <a:off x="5596512" y="1073471"/>
              <a:ext cx="5014634" cy="3574809"/>
            </a:xfrm>
            <a:prstGeom prst="rect">
              <a:avLst/>
            </a:prstGeom>
            <a:noFill/>
            <a:ln>
              <a:noFill/>
            </a:ln>
          </p:spPr>
        </p:pic>
        <p:sp>
          <p:nvSpPr>
            <p:cNvPr id="935" name="Google Shape;935;p102"/>
            <p:cNvSpPr/>
            <p:nvPr/>
          </p:nvSpPr>
          <p:spPr>
            <a:xfrm>
              <a:off x="6081471" y="2459704"/>
              <a:ext cx="4422300" cy="1485600"/>
            </a:xfrm>
            <a:prstGeom prst="rect">
              <a:avLst/>
            </a:prstGeom>
            <a:solidFill>
              <a:srgbClr val="FFFF00">
                <a:alpha val="27690"/>
              </a:srgbClr>
            </a:solidFill>
            <a:ln>
              <a:noFill/>
            </a:ln>
          </p:spPr>
          <p:txBody>
            <a:bodyPr spcFirstLastPara="1" wrap="square" lIns="117825" tIns="117825" rIns="117825" bIns="117825" anchor="ctr" anchorCtr="0">
              <a:noAutofit/>
            </a:bodyPr>
            <a:lstStyle/>
            <a:p>
              <a:pPr marL="0" lvl="0" indent="0" algn="l" rtl="0">
                <a:spcBef>
                  <a:spcPts val="0"/>
                </a:spcBef>
                <a:spcAft>
                  <a:spcPts val="0"/>
                </a:spcAft>
                <a:buNone/>
              </a:pPr>
              <a:endParaRPr/>
            </a:p>
          </p:txBody>
        </p:sp>
        <p:sp>
          <p:nvSpPr>
            <p:cNvPr id="936" name="Google Shape;936;p102"/>
            <p:cNvSpPr/>
            <p:nvPr/>
          </p:nvSpPr>
          <p:spPr>
            <a:xfrm>
              <a:off x="9789446" y="2205592"/>
              <a:ext cx="717300" cy="254100"/>
            </a:xfrm>
            <a:prstGeom prst="rect">
              <a:avLst/>
            </a:prstGeom>
            <a:solidFill>
              <a:srgbClr val="FFFF00">
                <a:alpha val="27690"/>
              </a:srgbClr>
            </a:solidFill>
            <a:ln>
              <a:noFill/>
            </a:ln>
          </p:spPr>
          <p:txBody>
            <a:bodyPr spcFirstLastPara="1" wrap="square" lIns="117825" tIns="117825" rIns="117825" bIns="117825" anchor="ctr" anchorCtr="0">
              <a:noAutofit/>
            </a:bodyPr>
            <a:lstStyle/>
            <a:p>
              <a:pPr marL="0" lvl="0" indent="0" algn="l" rtl="0">
                <a:spcBef>
                  <a:spcPts val="0"/>
                </a:spcBef>
                <a:spcAft>
                  <a:spcPts val="0"/>
                </a:spcAft>
                <a:buNone/>
              </a:pPr>
              <a:endParaRPr/>
            </a:p>
          </p:txBody>
        </p:sp>
      </p:grpSp>
      <p:pic>
        <p:nvPicPr>
          <p:cNvPr id="937" name="Google Shape;937;p102"/>
          <p:cNvPicPr preferRelativeResize="0"/>
          <p:nvPr/>
        </p:nvPicPr>
        <p:blipFill>
          <a:blip r:embed="rId4">
            <a:alphaModFix/>
          </a:blip>
          <a:stretch>
            <a:fillRect/>
          </a:stretch>
        </p:blipFill>
        <p:spPr>
          <a:xfrm>
            <a:off x="578025" y="2444800"/>
            <a:ext cx="4489200" cy="2282303"/>
          </a:xfrm>
          <a:prstGeom prst="rect">
            <a:avLst/>
          </a:prstGeom>
          <a:noFill/>
          <a:ln>
            <a:noFill/>
          </a:ln>
        </p:spPr>
      </p:pic>
      <p:sp>
        <p:nvSpPr>
          <p:cNvPr id="938" name="Google Shape;938;p102"/>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942"/>
        <p:cNvGrpSpPr/>
        <p:nvPr/>
      </p:nvGrpSpPr>
      <p:grpSpPr>
        <a:xfrm>
          <a:off x="0" y="0"/>
          <a:ext cx="0" cy="0"/>
          <a:chOff x="0" y="0"/>
          <a:chExt cx="0" cy="0"/>
        </a:xfrm>
      </p:grpSpPr>
      <p:sp>
        <p:nvSpPr>
          <p:cNvPr id="943" name="Google Shape;943;p103"/>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Stateful Applications</a:t>
            </a:r>
            <a:endParaRPr/>
          </a:p>
        </p:txBody>
      </p:sp>
      <p:sp>
        <p:nvSpPr>
          <p:cNvPr id="944" name="Google Shape;944;p103"/>
          <p:cNvSpPr/>
          <p:nvPr/>
        </p:nvSpPr>
        <p:spPr>
          <a:xfrm>
            <a:off x="6334775" y="2653775"/>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a:t>
            </a:r>
            <a:endParaRPr>
              <a:latin typeface="Source Sans Pro"/>
              <a:ea typeface="Source Sans Pro"/>
              <a:cs typeface="Source Sans Pro"/>
              <a:sym typeface="Source Sans Pro"/>
            </a:endParaRPr>
          </a:p>
        </p:txBody>
      </p:sp>
      <p:sp>
        <p:nvSpPr>
          <p:cNvPr id="945" name="Google Shape;945;p103"/>
          <p:cNvSpPr/>
          <p:nvPr/>
        </p:nvSpPr>
        <p:spPr>
          <a:xfrm>
            <a:off x="2708100" y="2653775"/>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sp>
        <p:nvSpPr>
          <p:cNvPr id="946" name="Google Shape;946;p103"/>
          <p:cNvSpPr/>
          <p:nvPr/>
        </p:nvSpPr>
        <p:spPr>
          <a:xfrm>
            <a:off x="6708225" y="4081200"/>
            <a:ext cx="755800" cy="1232675"/>
          </a:xfrm>
          <a:prstGeom prst="flowChartMagneticDisk">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Data</a:t>
            </a:r>
            <a:endParaRPr>
              <a:latin typeface="Source Sans Pro"/>
              <a:ea typeface="Source Sans Pro"/>
              <a:cs typeface="Source Sans Pro"/>
              <a:sym typeface="Source Sans Pro"/>
            </a:endParaRPr>
          </a:p>
        </p:txBody>
      </p:sp>
      <p:cxnSp>
        <p:nvCxnSpPr>
          <p:cNvPr id="947" name="Google Shape;947;p103"/>
          <p:cNvCxnSpPr>
            <a:stCxn id="944" idx="2"/>
            <a:endCxn id="946" idx="1"/>
          </p:cNvCxnSpPr>
          <p:nvPr/>
        </p:nvCxnSpPr>
        <p:spPr>
          <a:xfrm>
            <a:off x="7086125" y="3427475"/>
            <a:ext cx="0" cy="653700"/>
          </a:xfrm>
          <a:prstGeom prst="straightConnector1">
            <a:avLst/>
          </a:prstGeom>
          <a:noFill/>
          <a:ln w="9525" cap="flat" cmpd="sng">
            <a:solidFill>
              <a:srgbClr val="53585F"/>
            </a:solidFill>
            <a:prstDash val="solid"/>
            <a:round/>
            <a:headEnd type="none" w="med" len="med"/>
            <a:tailEnd type="triangle" w="med" len="med"/>
          </a:ln>
        </p:spPr>
      </p:cxnSp>
      <p:cxnSp>
        <p:nvCxnSpPr>
          <p:cNvPr id="948" name="Google Shape;948;p103"/>
          <p:cNvCxnSpPr>
            <a:endCxn id="944" idx="1"/>
          </p:cNvCxnSpPr>
          <p:nvPr/>
        </p:nvCxnSpPr>
        <p:spPr>
          <a:xfrm>
            <a:off x="4210775" y="3040025"/>
            <a:ext cx="2124000" cy="6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949" name="Google Shape;949;p103"/>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953"/>
        <p:cNvGrpSpPr/>
        <p:nvPr/>
      </p:nvGrpSpPr>
      <p:grpSpPr>
        <a:xfrm>
          <a:off x="0" y="0"/>
          <a:ext cx="0" cy="0"/>
          <a:chOff x="0" y="0"/>
          <a:chExt cx="0" cy="0"/>
        </a:xfrm>
      </p:grpSpPr>
      <p:sp>
        <p:nvSpPr>
          <p:cNvPr id="954" name="Google Shape;954;p10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Stateful Applications</a:t>
            </a:r>
            <a:endParaRPr/>
          </a:p>
        </p:txBody>
      </p:sp>
      <p:sp>
        <p:nvSpPr>
          <p:cNvPr id="955" name="Google Shape;955;p104"/>
          <p:cNvSpPr/>
          <p:nvPr/>
        </p:nvSpPr>
        <p:spPr>
          <a:xfrm>
            <a:off x="4579025" y="2369500"/>
            <a:ext cx="5083800" cy="3383100"/>
          </a:xfrm>
          <a:prstGeom prst="rect">
            <a:avLst/>
          </a:prstGeom>
          <a:solidFill>
            <a:srgbClr val="C9DAF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04"/>
          <p:cNvSpPr/>
          <p:nvPr/>
        </p:nvSpPr>
        <p:spPr>
          <a:xfrm>
            <a:off x="6334775" y="2653775"/>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sp>
        <p:nvSpPr>
          <p:cNvPr id="957" name="Google Shape;957;p104"/>
          <p:cNvSpPr/>
          <p:nvPr/>
        </p:nvSpPr>
        <p:spPr>
          <a:xfrm>
            <a:off x="7837475" y="431853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sp>
        <p:nvSpPr>
          <p:cNvPr id="958" name="Google Shape;958;p104"/>
          <p:cNvSpPr/>
          <p:nvPr/>
        </p:nvSpPr>
        <p:spPr>
          <a:xfrm>
            <a:off x="1718325" y="2221875"/>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sp>
        <p:nvSpPr>
          <p:cNvPr id="959" name="Google Shape;959;p104"/>
          <p:cNvSpPr/>
          <p:nvPr/>
        </p:nvSpPr>
        <p:spPr>
          <a:xfrm>
            <a:off x="4832075" y="431853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cxnSp>
        <p:nvCxnSpPr>
          <p:cNvPr id="960" name="Google Shape;960;p104"/>
          <p:cNvCxnSpPr/>
          <p:nvPr/>
        </p:nvCxnSpPr>
        <p:spPr>
          <a:xfrm>
            <a:off x="7837475" y="3423150"/>
            <a:ext cx="450000" cy="773700"/>
          </a:xfrm>
          <a:prstGeom prst="straightConnector1">
            <a:avLst/>
          </a:prstGeom>
          <a:noFill/>
          <a:ln w="9525" cap="flat" cmpd="sng">
            <a:solidFill>
              <a:srgbClr val="53585F"/>
            </a:solidFill>
            <a:prstDash val="solid"/>
            <a:round/>
            <a:headEnd type="triangle" w="med" len="med"/>
            <a:tailEnd type="triangle" w="med" len="med"/>
          </a:ln>
        </p:spPr>
      </p:cxnSp>
      <p:cxnSp>
        <p:nvCxnSpPr>
          <p:cNvPr id="961" name="Google Shape;961;p104"/>
          <p:cNvCxnSpPr/>
          <p:nvPr/>
        </p:nvCxnSpPr>
        <p:spPr>
          <a:xfrm rot="10800000" flipH="1">
            <a:off x="5739750" y="3431375"/>
            <a:ext cx="522000" cy="737700"/>
          </a:xfrm>
          <a:prstGeom prst="straightConnector1">
            <a:avLst/>
          </a:prstGeom>
          <a:noFill/>
          <a:ln w="9525" cap="flat" cmpd="sng">
            <a:solidFill>
              <a:srgbClr val="53585F"/>
            </a:solidFill>
            <a:prstDash val="solid"/>
            <a:round/>
            <a:headEnd type="triangle" w="med" len="med"/>
            <a:tailEnd type="triangle" w="med" len="med"/>
          </a:ln>
        </p:spPr>
      </p:cxnSp>
      <p:cxnSp>
        <p:nvCxnSpPr>
          <p:cNvPr id="962" name="Google Shape;962;p104"/>
          <p:cNvCxnSpPr/>
          <p:nvPr/>
        </p:nvCxnSpPr>
        <p:spPr>
          <a:xfrm>
            <a:off x="6486550" y="4699925"/>
            <a:ext cx="1187700" cy="9000"/>
          </a:xfrm>
          <a:prstGeom prst="straightConnector1">
            <a:avLst/>
          </a:prstGeom>
          <a:noFill/>
          <a:ln w="9525" cap="flat" cmpd="sng">
            <a:solidFill>
              <a:srgbClr val="53585F"/>
            </a:solidFill>
            <a:prstDash val="solid"/>
            <a:round/>
            <a:headEnd type="triangle" w="med" len="med"/>
            <a:tailEnd type="triangle" w="med" len="med"/>
          </a:ln>
        </p:spPr>
      </p:cxnSp>
      <p:sp>
        <p:nvSpPr>
          <p:cNvPr id="963" name="Google Shape;963;p104"/>
          <p:cNvSpPr txBox="1"/>
          <p:nvPr/>
        </p:nvSpPr>
        <p:spPr>
          <a:xfrm>
            <a:off x="4678025" y="2486525"/>
            <a:ext cx="845700" cy="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Service</a:t>
            </a:r>
            <a:endParaRPr>
              <a:latin typeface="Source Sans Pro"/>
              <a:ea typeface="Source Sans Pro"/>
              <a:cs typeface="Source Sans Pro"/>
              <a:sym typeface="Source Sans Pro"/>
            </a:endParaRPr>
          </a:p>
        </p:txBody>
      </p:sp>
      <p:cxnSp>
        <p:nvCxnSpPr>
          <p:cNvPr id="964" name="Google Shape;964;p104"/>
          <p:cNvCxnSpPr>
            <a:stCxn id="958" idx="2"/>
          </p:cNvCxnSpPr>
          <p:nvPr/>
        </p:nvCxnSpPr>
        <p:spPr>
          <a:xfrm rot="-5400000" flipH="1">
            <a:off x="2933025" y="2532225"/>
            <a:ext cx="1047600" cy="1974300"/>
          </a:xfrm>
          <a:prstGeom prst="curvedConnector2">
            <a:avLst/>
          </a:prstGeom>
          <a:noFill/>
          <a:ln w="9525" cap="flat" cmpd="sng">
            <a:solidFill>
              <a:srgbClr val="53585F"/>
            </a:solidFill>
            <a:prstDash val="solid"/>
            <a:round/>
            <a:headEnd type="none" w="med" len="med"/>
            <a:tailEnd type="triangle" w="med" len="med"/>
          </a:ln>
        </p:spPr>
      </p:cxnSp>
      <p:sp>
        <p:nvSpPr>
          <p:cNvPr id="965" name="Google Shape;965;p10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69"/>
        <p:cNvGrpSpPr/>
        <p:nvPr/>
      </p:nvGrpSpPr>
      <p:grpSpPr>
        <a:xfrm>
          <a:off x="0" y="0"/>
          <a:ext cx="0" cy="0"/>
          <a:chOff x="0" y="0"/>
          <a:chExt cx="0" cy="0"/>
        </a:xfrm>
      </p:grpSpPr>
      <p:sp>
        <p:nvSpPr>
          <p:cNvPr id="970" name="Google Shape;970;p10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1"/>
              <a:t>Distributed </a:t>
            </a:r>
            <a:r>
              <a:rPr lang="en-US"/>
              <a:t>Stateful Applications</a:t>
            </a:r>
            <a:endParaRPr/>
          </a:p>
        </p:txBody>
      </p:sp>
      <p:pic>
        <p:nvPicPr>
          <p:cNvPr id="971" name="Google Shape;971;p105" descr="Image result for cassandra architecture"/>
          <p:cNvPicPr preferRelativeResize="0"/>
          <p:nvPr/>
        </p:nvPicPr>
        <p:blipFill rotWithShape="1">
          <a:blip r:embed="rId3">
            <a:alphaModFix/>
          </a:blip>
          <a:srcRect/>
          <a:stretch/>
        </p:blipFill>
        <p:spPr>
          <a:xfrm>
            <a:off x="3390437" y="1103675"/>
            <a:ext cx="5411126" cy="5038826"/>
          </a:xfrm>
          <a:prstGeom prst="rect">
            <a:avLst/>
          </a:prstGeom>
          <a:noFill/>
          <a:ln>
            <a:noFill/>
          </a:ln>
        </p:spPr>
      </p:pic>
      <p:sp>
        <p:nvSpPr>
          <p:cNvPr id="972" name="Google Shape;972;p10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976"/>
        <p:cNvGrpSpPr/>
        <p:nvPr/>
      </p:nvGrpSpPr>
      <p:grpSpPr>
        <a:xfrm>
          <a:off x="0" y="0"/>
          <a:ext cx="0" cy="0"/>
          <a:chOff x="0" y="0"/>
          <a:chExt cx="0" cy="0"/>
        </a:xfrm>
      </p:grpSpPr>
      <p:sp>
        <p:nvSpPr>
          <p:cNvPr id="977" name="Google Shape;977;p10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1"/>
              <a:t>Distributed </a:t>
            </a:r>
            <a:r>
              <a:rPr lang="en-US"/>
              <a:t>Stateful Applications</a:t>
            </a:r>
            <a:endParaRPr/>
          </a:p>
        </p:txBody>
      </p:sp>
      <p:pic>
        <p:nvPicPr>
          <p:cNvPr id="978" name="Google Shape;978;p106"/>
          <p:cNvPicPr preferRelativeResize="0"/>
          <p:nvPr/>
        </p:nvPicPr>
        <p:blipFill rotWithShape="1">
          <a:blip r:embed="rId3">
            <a:alphaModFix/>
          </a:blip>
          <a:srcRect/>
          <a:stretch/>
        </p:blipFill>
        <p:spPr>
          <a:xfrm>
            <a:off x="2442451" y="1253176"/>
            <a:ext cx="7307100" cy="4836400"/>
          </a:xfrm>
          <a:prstGeom prst="rect">
            <a:avLst/>
          </a:prstGeom>
          <a:noFill/>
          <a:ln>
            <a:noFill/>
          </a:ln>
        </p:spPr>
      </p:pic>
      <p:sp>
        <p:nvSpPr>
          <p:cNvPr id="979" name="Google Shape;979;p10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2" name="Google Shape;842;p96"/>
          <p:cNvSpPr txBox="1"/>
          <p:nvPr/>
        </p:nvSpPr>
        <p:spPr>
          <a:xfrm>
            <a:off x="5831350" y="2563499"/>
            <a:ext cx="5600400" cy="3526123"/>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r>
              <a:rPr lang="en-US" sz="2400" dirty="0">
                <a:solidFill>
                  <a:schemeClr val="lt2"/>
                </a:solidFill>
                <a:latin typeface="Roboto"/>
                <a:ea typeface="Roboto"/>
                <a:cs typeface="Roboto"/>
                <a:sym typeface="Roboto"/>
              </a:rPr>
              <a:t>Requires advanced knowledge of:</a:t>
            </a: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Go or other programming</a:t>
            </a:r>
          </a:p>
        </p:txBody>
      </p:sp>
      <p:sp>
        <p:nvSpPr>
          <p:cNvPr id="8" name="Google Shape;842;p96">
            <a:extLst>
              <a:ext uri="{FF2B5EF4-FFF2-40B4-BE49-F238E27FC236}">
                <a16:creationId xmlns:a16="http://schemas.microsoft.com/office/drawing/2014/main" id="{C00B5731-ADC4-C94E-83FB-DCEA0574800C}"/>
              </a:ext>
            </a:extLst>
          </p:cNvPr>
          <p:cNvSpPr txBox="1"/>
          <p:nvPr/>
        </p:nvSpPr>
        <p:spPr>
          <a:xfrm>
            <a:off x="6096000" y="2563498"/>
            <a:ext cx="5600400" cy="3526123"/>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Kubernetes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Distributed systems at scale</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This application’s function</a:t>
            </a: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9+ months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KLOCs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Duplicate coding</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Maintenance</a:t>
            </a:r>
          </a:p>
        </p:txBody>
      </p:sp>
      <p:sp>
        <p:nvSpPr>
          <p:cNvPr id="841" name="Google Shape;841;p9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Challenges without KUDO</a:t>
            </a:r>
            <a:endParaRPr dirty="0"/>
          </a:p>
        </p:txBody>
      </p:sp>
      <p:sp>
        <p:nvSpPr>
          <p:cNvPr id="844" name="Google Shape;844;p9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2" name="Picture 1">
            <a:extLst>
              <a:ext uri="{FF2B5EF4-FFF2-40B4-BE49-F238E27FC236}">
                <a16:creationId xmlns:a16="http://schemas.microsoft.com/office/drawing/2014/main" id="{A6740E74-633F-D447-8B79-EB87BDE5D77C}"/>
              </a:ext>
            </a:extLst>
          </p:cNvPr>
          <p:cNvPicPr>
            <a:picLocks noChangeAspect="1"/>
          </p:cNvPicPr>
          <p:nvPr/>
        </p:nvPicPr>
        <p:blipFill>
          <a:blip r:embed="rId3"/>
          <a:stretch>
            <a:fillRect/>
          </a:stretch>
        </p:blipFill>
        <p:spPr>
          <a:xfrm>
            <a:off x="1091049" y="3175697"/>
            <a:ext cx="3901345" cy="2144448"/>
          </a:xfrm>
          <a:prstGeom prst="rect">
            <a:avLst/>
          </a:prstGeom>
        </p:spPr>
      </p:pic>
      <p:pic>
        <p:nvPicPr>
          <p:cNvPr id="3" name="Picture 2">
            <a:extLst>
              <a:ext uri="{FF2B5EF4-FFF2-40B4-BE49-F238E27FC236}">
                <a16:creationId xmlns:a16="http://schemas.microsoft.com/office/drawing/2014/main" id="{2BE9795E-4A80-4E48-A214-5001EE3420B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78272" y="3309656"/>
            <a:ext cx="1422400" cy="1422400"/>
          </a:xfrm>
          <a:prstGeom prst="rect">
            <a:avLst/>
          </a:prstGeom>
        </p:spPr>
      </p:pic>
      <p:pic>
        <p:nvPicPr>
          <p:cNvPr id="4" name="Picture 3">
            <a:extLst>
              <a:ext uri="{FF2B5EF4-FFF2-40B4-BE49-F238E27FC236}">
                <a16:creationId xmlns:a16="http://schemas.microsoft.com/office/drawing/2014/main" id="{BA7E038E-CF9F-6A44-BFD4-1EEDDC5F592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2446" y="3780459"/>
            <a:ext cx="1854200" cy="1092200"/>
          </a:xfrm>
          <a:prstGeom prst="rect">
            <a:avLst/>
          </a:prstGeom>
        </p:spPr>
      </p:pic>
      <p:pic>
        <p:nvPicPr>
          <p:cNvPr id="5" name="Picture 4">
            <a:extLst>
              <a:ext uri="{FF2B5EF4-FFF2-40B4-BE49-F238E27FC236}">
                <a16:creationId xmlns:a16="http://schemas.microsoft.com/office/drawing/2014/main" id="{C305EDDA-2D26-E54C-86BB-1DCE9860CD10}"/>
              </a:ext>
            </a:extLst>
          </p:cNvPr>
          <p:cNvPicPr>
            <a:picLocks noChangeAspect="1"/>
          </p:cNvPicPr>
          <p:nvPr/>
        </p:nvPicPr>
        <p:blipFill>
          <a:blip r:embed="rId6"/>
          <a:stretch>
            <a:fillRect/>
          </a:stretch>
        </p:blipFill>
        <p:spPr>
          <a:xfrm>
            <a:off x="1990272" y="2600266"/>
            <a:ext cx="904249" cy="1150862"/>
          </a:xfrm>
          <a:prstGeom prst="rect">
            <a:avLst/>
          </a:prstGeom>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B7EC96C-1352-7C45-B58A-5DA23FED054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94521" y="5073695"/>
            <a:ext cx="2362523" cy="426962"/>
          </a:xfrm>
          <a:prstGeom prst="rect">
            <a:avLst/>
          </a:prstGeom>
        </p:spPr>
      </p:pic>
    </p:spTree>
    <p:extLst>
      <p:ext uri="{BB962C8B-B14F-4D97-AF65-F5344CB8AC3E}">
        <p14:creationId xmlns:p14="http://schemas.microsoft.com/office/powerpoint/2010/main" val="242231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983"/>
        <p:cNvGrpSpPr/>
        <p:nvPr/>
      </p:nvGrpSpPr>
      <p:grpSpPr>
        <a:xfrm>
          <a:off x="0" y="0"/>
          <a:ext cx="0" cy="0"/>
          <a:chOff x="0" y="0"/>
          <a:chExt cx="0" cy="0"/>
        </a:xfrm>
      </p:grpSpPr>
      <p:sp>
        <p:nvSpPr>
          <p:cNvPr id="984" name="Google Shape;984;p107"/>
          <p:cNvSpPr>
            <a:spLocks noGrp="1"/>
          </p:cNvSpPr>
          <p:nvPr>
            <p:ph type="pic" idx="2"/>
          </p:nvPr>
        </p:nvSpPr>
        <p:spPr>
          <a:xfrm>
            <a:off x="0" y="-1"/>
            <a:ext cx="6096000" cy="6858001"/>
          </a:xfrm>
          <a:prstGeom prst="rect">
            <a:avLst/>
          </a:prstGeom>
          <a:solidFill>
            <a:srgbClr val="DADDE3"/>
          </a:solidFill>
          <a:ln>
            <a:noFill/>
          </a:ln>
        </p:spPr>
        <p:txBody>
          <a:bodyPr spcFirstLastPara="1" wrap="square" lIns="91425" tIns="45700" rIns="91425" bIns="45700" anchor="ctr" anchorCtr="0">
            <a:noAutofit/>
          </a:bodyPr>
          <a:lstStyle/>
          <a:p>
            <a:pPr marL="0" lvl="0" indent="0" algn="ctr" rtl="0">
              <a:spcBef>
                <a:spcPts val="0"/>
              </a:spcBef>
              <a:spcAft>
                <a:spcPts val="600"/>
              </a:spcAft>
              <a:buNone/>
            </a:pPr>
            <a:endParaRPr/>
          </a:p>
        </p:txBody>
      </p:sp>
      <p:sp>
        <p:nvSpPr>
          <p:cNvPr id="985" name="Google Shape;985;p107"/>
          <p:cNvSpPr txBox="1">
            <a:spLocks noGrp="1"/>
          </p:cNvSpPr>
          <p:nvPr>
            <p:ph type="body" idx="1"/>
          </p:nvPr>
        </p:nvSpPr>
        <p:spPr>
          <a:xfrm>
            <a:off x="6500725" y="1752600"/>
            <a:ext cx="5303400" cy="4933800"/>
          </a:xfrm>
          <a:prstGeom prst="rect">
            <a:avLst/>
          </a:prstGeom>
          <a:noFill/>
          <a:ln>
            <a:noFill/>
          </a:ln>
        </p:spPr>
        <p:txBody>
          <a:bodyPr spcFirstLastPara="1" wrap="square" lIns="0" tIns="0" rIns="0" bIns="0" anchor="t" anchorCtr="0">
            <a:noAutofit/>
          </a:bodyPr>
          <a:lstStyle/>
          <a:p>
            <a:pPr marL="171450" lvl="1" indent="-157162" algn="l" rtl="0">
              <a:lnSpc>
                <a:spcPct val="100000"/>
              </a:lnSpc>
              <a:spcBef>
                <a:spcPts val="600"/>
              </a:spcBef>
              <a:spcAft>
                <a:spcPts val="0"/>
              </a:spcAft>
              <a:buSzPts val="1600"/>
              <a:buChar char="•"/>
            </a:pPr>
            <a:r>
              <a:rPr lang="en-US" sz="2000"/>
              <a:t>Orchestrate stateful applications using K8s API</a:t>
            </a:r>
            <a:endParaRPr sz="2000"/>
          </a:p>
          <a:p>
            <a:pPr marL="171450" lvl="1" indent="-157162" algn="l" rtl="0">
              <a:lnSpc>
                <a:spcPct val="100000"/>
              </a:lnSpc>
              <a:spcBef>
                <a:spcPts val="600"/>
              </a:spcBef>
              <a:spcAft>
                <a:spcPts val="0"/>
              </a:spcAft>
              <a:buSzPts val="1600"/>
              <a:buChar char="•"/>
            </a:pPr>
            <a:r>
              <a:rPr lang="en-US" sz="2000"/>
              <a:t>Extend API using Custom Resource Definitions</a:t>
            </a:r>
            <a:endParaRPr sz="2000"/>
          </a:p>
          <a:p>
            <a:pPr marL="171450" lvl="1" indent="-157162" algn="l" rtl="0">
              <a:lnSpc>
                <a:spcPct val="100000"/>
              </a:lnSpc>
              <a:spcBef>
                <a:spcPts val="600"/>
              </a:spcBef>
              <a:spcAft>
                <a:spcPts val="0"/>
              </a:spcAft>
              <a:buSzPts val="1600"/>
              <a:buChar char="•"/>
            </a:pPr>
            <a:r>
              <a:rPr lang="en-US" sz="2000"/>
              <a:t>Encode domain specific operational knowledge</a:t>
            </a:r>
            <a:endParaRPr sz="2000"/>
          </a:p>
          <a:p>
            <a:pPr marL="171450" lvl="1" indent="-157162" algn="l" rtl="0">
              <a:lnSpc>
                <a:spcPct val="100000"/>
              </a:lnSpc>
              <a:spcBef>
                <a:spcPts val="600"/>
              </a:spcBef>
              <a:spcAft>
                <a:spcPts val="0"/>
              </a:spcAft>
              <a:buSzPts val="1600"/>
              <a:buChar char="•"/>
            </a:pPr>
            <a:r>
              <a:rPr lang="en-US" sz="2000"/>
              <a:t>Upgrades</a:t>
            </a:r>
            <a:endParaRPr sz="2000"/>
          </a:p>
          <a:p>
            <a:pPr marL="171450" lvl="1" indent="-157162" algn="l" rtl="0">
              <a:lnSpc>
                <a:spcPct val="100000"/>
              </a:lnSpc>
              <a:spcBef>
                <a:spcPts val="600"/>
              </a:spcBef>
              <a:spcAft>
                <a:spcPts val="0"/>
              </a:spcAft>
              <a:buSzPts val="1600"/>
              <a:buChar char="•"/>
            </a:pPr>
            <a:r>
              <a:rPr lang="en-US" sz="2000"/>
              <a:t>Failure and Recovery Scenarios</a:t>
            </a:r>
            <a:endParaRPr sz="2000"/>
          </a:p>
          <a:p>
            <a:pPr marL="171450" lvl="1" indent="-157162" algn="l" rtl="0">
              <a:lnSpc>
                <a:spcPct val="100000"/>
              </a:lnSpc>
              <a:spcBef>
                <a:spcPts val="600"/>
              </a:spcBef>
              <a:spcAft>
                <a:spcPts val="0"/>
              </a:spcAft>
              <a:buSzPts val="1600"/>
              <a:buChar char="•"/>
            </a:pPr>
            <a:r>
              <a:rPr lang="en-US" sz="2000"/>
              <a:t>Scaling up / down</a:t>
            </a:r>
            <a:endParaRPr sz="2000"/>
          </a:p>
          <a:p>
            <a:pPr marL="171450" lvl="1" indent="-157162" algn="l" rtl="0">
              <a:lnSpc>
                <a:spcPct val="100000"/>
              </a:lnSpc>
              <a:spcBef>
                <a:spcPts val="600"/>
              </a:spcBef>
              <a:spcAft>
                <a:spcPts val="0"/>
              </a:spcAft>
              <a:buSzPts val="1600"/>
              <a:buChar char="•"/>
            </a:pPr>
            <a:r>
              <a:rPr lang="en-US" sz="2000"/>
              <a:t>Purpose built per application</a:t>
            </a:r>
            <a:endParaRPr sz="2000"/>
          </a:p>
          <a:p>
            <a:pPr marL="171450" lvl="1" indent="-157162" algn="l" rtl="0">
              <a:lnSpc>
                <a:spcPct val="100000"/>
              </a:lnSpc>
              <a:spcBef>
                <a:spcPts val="600"/>
              </a:spcBef>
              <a:spcAft>
                <a:spcPts val="0"/>
              </a:spcAft>
              <a:buSzPts val="1600"/>
              <a:buChar char="•"/>
            </a:pPr>
            <a:r>
              <a:rPr lang="en-US" sz="2000"/>
              <a:t>“Kubernetes is an Operations API”:</a:t>
            </a:r>
            <a:endParaRPr sz="2000"/>
          </a:p>
          <a:p>
            <a:pPr marL="573087" lvl="2" indent="-182562" algn="l" rtl="0">
              <a:lnSpc>
                <a:spcPct val="100000"/>
              </a:lnSpc>
              <a:spcBef>
                <a:spcPts val="600"/>
              </a:spcBef>
              <a:spcAft>
                <a:spcPts val="0"/>
              </a:spcAft>
              <a:buSzPts val="1800"/>
              <a:buChar char="•"/>
            </a:pPr>
            <a:r>
              <a:rPr lang="en-US" sz="1800" u="sng">
                <a:solidFill>
                  <a:schemeClr val="hlink"/>
                </a:solidFill>
                <a:hlinkClick r:id="rId3"/>
              </a:rPr>
              <a:t>https://blog.atomicinc.com/2018/05/23/kubernetes-is-an-operations-api/</a:t>
            </a:r>
            <a:endParaRPr sz="1800"/>
          </a:p>
          <a:p>
            <a:pPr marL="0" lvl="0" indent="0" algn="l" rtl="0">
              <a:lnSpc>
                <a:spcPct val="100000"/>
              </a:lnSpc>
              <a:spcBef>
                <a:spcPts val="600"/>
              </a:spcBef>
              <a:spcAft>
                <a:spcPts val="0"/>
              </a:spcAft>
              <a:buClr>
                <a:schemeClr val="lt2"/>
              </a:buClr>
              <a:buSzPts val="2000"/>
              <a:buFont typeface="Roboto"/>
              <a:buNone/>
            </a:pPr>
            <a:endParaRPr/>
          </a:p>
        </p:txBody>
      </p:sp>
      <p:sp>
        <p:nvSpPr>
          <p:cNvPr id="986" name="Google Shape;986;p107"/>
          <p:cNvSpPr txBox="1">
            <a:spLocks noGrp="1"/>
          </p:cNvSpPr>
          <p:nvPr>
            <p:ph type="title"/>
          </p:nvPr>
        </p:nvSpPr>
        <p:spPr>
          <a:xfrm>
            <a:off x="6500725" y="479396"/>
            <a:ext cx="4688891" cy="108270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Roboto"/>
              <a:buNone/>
            </a:pPr>
            <a:r>
              <a:rPr lang="en-US"/>
              <a:t>Kubernetes Operators</a:t>
            </a:r>
            <a:endParaRPr/>
          </a:p>
        </p:txBody>
      </p:sp>
      <p:pic>
        <p:nvPicPr>
          <p:cNvPr id="987" name="Google Shape;987;p107"/>
          <p:cNvPicPr preferRelativeResize="0"/>
          <p:nvPr/>
        </p:nvPicPr>
        <p:blipFill>
          <a:blip r:embed="rId4">
            <a:alphaModFix/>
          </a:blip>
          <a:stretch>
            <a:fillRect/>
          </a:stretch>
        </p:blipFill>
        <p:spPr>
          <a:xfrm>
            <a:off x="270100" y="1752600"/>
            <a:ext cx="5532524" cy="3634174"/>
          </a:xfrm>
          <a:prstGeom prst="rect">
            <a:avLst/>
          </a:prstGeom>
          <a:noFill/>
          <a:ln>
            <a:noFill/>
          </a:ln>
          <a:effectLst>
            <a:outerShdw blurRad="57150" dist="19050" dir="5400000" algn="bl" rotWithShape="0">
              <a:srgbClr val="000000">
                <a:alpha val="50000"/>
              </a:srgbClr>
            </a:outerShdw>
          </a:effectLst>
        </p:spPr>
      </p:pic>
      <p:sp>
        <p:nvSpPr>
          <p:cNvPr id="988" name="Google Shape;988;p107"/>
          <p:cNvSpPr txBox="1">
            <a:spLocks noGrp="1"/>
          </p:cNvSpPr>
          <p:nvPr>
            <p:ph type="ftr" idx="4294967295"/>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992"/>
        <p:cNvGrpSpPr/>
        <p:nvPr/>
      </p:nvGrpSpPr>
      <p:grpSpPr>
        <a:xfrm>
          <a:off x="0" y="0"/>
          <a:ext cx="0" cy="0"/>
          <a:chOff x="0" y="0"/>
          <a:chExt cx="0" cy="0"/>
        </a:xfrm>
      </p:grpSpPr>
      <p:sp>
        <p:nvSpPr>
          <p:cNvPr id="993" name="Google Shape;993;p10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Plan</a:t>
            </a:r>
            <a:endParaRPr b="1" i="1"/>
          </a:p>
        </p:txBody>
      </p:sp>
      <p:sp>
        <p:nvSpPr>
          <p:cNvPr id="994" name="Google Shape;994;p108"/>
          <p:cNvSpPr txBox="1"/>
          <p:nvPr/>
        </p:nvSpPr>
        <p:spPr>
          <a:xfrm>
            <a:off x="4626875" y="2155100"/>
            <a:ext cx="6855900" cy="3862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Orchestrate tasks through phases and steps</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A structured ‘runbook’ which can then be executed by software</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Typically define several plans:</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Deploy</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Backup</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Restore</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Upgrade</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Phases and steps can be run serial or parallel</a:t>
            </a:r>
            <a:endParaRPr sz="2400" dirty="0">
              <a:solidFill>
                <a:srgbClr val="343A40"/>
              </a:solidFill>
              <a:latin typeface="Roboto"/>
              <a:ea typeface="Roboto"/>
              <a:cs typeface="Roboto"/>
              <a:sym typeface="Roboto"/>
            </a:endParaRPr>
          </a:p>
        </p:txBody>
      </p:sp>
      <p:sp>
        <p:nvSpPr>
          <p:cNvPr id="995" name="Google Shape;995;p108"/>
          <p:cNvSpPr txBox="1"/>
          <p:nvPr/>
        </p:nvSpPr>
        <p:spPr>
          <a:xfrm>
            <a:off x="582575" y="2521850"/>
            <a:ext cx="3698100" cy="3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Mono"/>
                <a:ea typeface="Roboto Mono"/>
                <a:cs typeface="Roboto Mono"/>
                <a:sym typeface="Roboto Mono"/>
              </a:rPr>
              <a:t>Plan foo</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Phase bar</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qux</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quux</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Phase baz</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quuz</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corge</a:t>
            </a:r>
            <a:endParaRPr sz="2400">
              <a:latin typeface="Roboto Mono"/>
              <a:ea typeface="Roboto Mono"/>
              <a:cs typeface="Roboto Mono"/>
              <a:sym typeface="Roboto Mono"/>
            </a:endParaRPr>
          </a:p>
          <a:p>
            <a:pPr marL="0" lvl="0" indent="0" algn="l" rtl="0">
              <a:lnSpc>
                <a:spcPct val="115000"/>
              </a:lnSpc>
              <a:spcBef>
                <a:spcPts val="0"/>
              </a:spcBef>
              <a:spcAft>
                <a:spcPts val="0"/>
              </a:spcAft>
              <a:buNone/>
            </a:pPr>
            <a:r>
              <a:rPr lang="en-US" sz="2400">
                <a:latin typeface="Roboto Mono"/>
                <a:ea typeface="Roboto Mono"/>
                <a:cs typeface="Roboto Mono"/>
                <a:sym typeface="Roboto Mono"/>
              </a:rPr>
              <a:t>   └─ Step grault</a:t>
            </a:r>
            <a:endParaRPr sz="2400">
              <a:latin typeface="Roboto Mono"/>
              <a:ea typeface="Roboto Mono"/>
              <a:cs typeface="Roboto Mono"/>
              <a:sym typeface="Roboto Mono"/>
            </a:endParaRPr>
          </a:p>
          <a:p>
            <a:pPr marL="0" lvl="0" indent="0" algn="l" rtl="0">
              <a:spcBef>
                <a:spcPts val="0"/>
              </a:spcBef>
              <a:spcAft>
                <a:spcPts val="0"/>
              </a:spcAft>
              <a:buNone/>
            </a:pPr>
            <a:endParaRPr sz="2400"/>
          </a:p>
        </p:txBody>
      </p:sp>
      <p:sp>
        <p:nvSpPr>
          <p:cNvPr id="996" name="Google Shape;996;p10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000"/>
        <p:cNvGrpSpPr/>
        <p:nvPr/>
      </p:nvGrpSpPr>
      <p:grpSpPr>
        <a:xfrm>
          <a:off x="0" y="0"/>
          <a:ext cx="0" cy="0"/>
          <a:chOff x="0" y="0"/>
          <a:chExt cx="0" cy="0"/>
        </a:xfrm>
      </p:grpSpPr>
      <p:sp>
        <p:nvSpPr>
          <p:cNvPr id="1001" name="Google Shape;1001;p10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PlanExecution</a:t>
            </a:r>
            <a:endParaRPr b="1" i="1"/>
          </a:p>
        </p:txBody>
      </p:sp>
      <p:sp>
        <p:nvSpPr>
          <p:cNvPr id="1002" name="Google Shape;1002;p109"/>
          <p:cNvSpPr txBox="1"/>
          <p:nvPr/>
        </p:nvSpPr>
        <p:spPr>
          <a:xfrm>
            <a:off x="1457350" y="1790550"/>
            <a:ext cx="9280800" cy="11886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Defines inputs and status of an instance’s executable plans</a:t>
            </a:r>
            <a:endParaRPr sz="240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Each execution of a Plan has its own CRD</a:t>
            </a:r>
            <a:endParaRPr sz="2400">
              <a:solidFill>
                <a:srgbClr val="343A40"/>
              </a:solidFill>
              <a:latin typeface="Roboto"/>
              <a:ea typeface="Roboto"/>
              <a:cs typeface="Roboto"/>
              <a:sym typeface="Roboto"/>
            </a:endParaRPr>
          </a:p>
          <a:p>
            <a:pPr marL="457200" lvl="0" indent="0" algn="l" rtl="0">
              <a:lnSpc>
                <a:spcPct val="115000"/>
              </a:lnSpc>
              <a:spcBef>
                <a:spcPts val="0"/>
              </a:spcBef>
              <a:spcAft>
                <a:spcPts val="0"/>
              </a:spcAft>
              <a:buNone/>
            </a:pPr>
            <a:endParaRPr sz="2400">
              <a:solidFill>
                <a:srgbClr val="343A40"/>
              </a:solidFill>
              <a:latin typeface="Roboto"/>
              <a:ea typeface="Roboto"/>
              <a:cs typeface="Roboto"/>
              <a:sym typeface="Roboto"/>
            </a:endParaRPr>
          </a:p>
        </p:txBody>
      </p:sp>
      <p:sp>
        <p:nvSpPr>
          <p:cNvPr id="1003" name="Google Shape;1003;p109"/>
          <p:cNvSpPr txBox="1"/>
          <p:nvPr/>
        </p:nvSpPr>
        <p:spPr>
          <a:xfrm>
            <a:off x="1651775" y="2753650"/>
            <a:ext cx="9086400" cy="3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Roboto Mono"/>
                <a:ea typeface="Roboto Mono"/>
                <a:cs typeface="Roboto Mono"/>
                <a:sym typeface="Roboto Mono"/>
              </a:rPr>
              <a:t>Plan(s) for "mysql" in namespace "default":</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mysql (Operator-Version: "mysql-0.1.0" Active-Plan: "mysql-restore")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Plan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Phase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Step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pv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backup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cleanup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Plan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Phase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Step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deploy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init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cleanup [NOT ACTIVE]</a:t>
            </a:r>
            <a:endParaRPr>
              <a:latin typeface="Roboto Mono"/>
              <a:ea typeface="Roboto Mono"/>
              <a:cs typeface="Roboto Mono"/>
              <a:sym typeface="Roboto Mono"/>
            </a:endParaRPr>
          </a:p>
        </p:txBody>
      </p:sp>
      <p:sp>
        <p:nvSpPr>
          <p:cNvPr id="1004" name="Google Shape;1004;p10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1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Architecture</a:t>
            </a:r>
            <a:endParaRPr b="1" i="1"/>
          </a:p>
        </p:txBody>
      </p:sp>
      <p:sp>
        <p:nvSpPr>
          <p:cNvPr id="1010" name="Google Shape;1010;p11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1011" name="Google Shape;1011;p110"/>
          <p:cNvPicPr preferRelativeResize="0"/>
          <p:nvPr/>
        </p:nvPicPr>
        <p:blipFill>
          <a:blip r:embed="rId3">
            <a:alphaModFix/>
          </a:blip>
          <a:stretch>
            <a:fillRect/>
          </a:stretch>
        </p:blipFill>
        <p:spPr>
          <a:xfrm>
            <a:off x="1566568" y="984600"/>
            <a:ext cx="9058865" cy="522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pic>
        <p:nvPicPr>
          <p:cNvPr id="573" name="Google Shape;573;p85"/>
          <p:cNvPicPr preferRelativeResize="0"/>
          <p:nvPr/>
        </p:nvPicPr>
        <p:blipFill>
          <a:blip r:embed="rId3">
            <a:alphaModFix/>
          </a:blip>
          <a:stretch>
            <a:fillRect/>
          </a:stretch>
        </p:blipFill>
        <p:spPr>
          <a:xfrm>
            <a:off x="5189850" y="2376625"/>
            <a:ext cx="2669049" cy="2669049"/>
          </a:xfrm>
          <a:prstGeom prst="rect">
            <a:avLst/>
          </a:prstGeom>
          <a:noFill/>
          <a:ln>
            <a:noFill/>
          </a:ln>
        </p:spPr>
      </p:pic>
      <p:sp>
        <p:nvSpPr>
          <p:cNvPr id="574" name="Google Shape;574;p8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Operators</a:t>
            </a:r>
            <a:endParaRPr/>
          </a:p>
        </p:txBody>
      </p:sp>
      <p:pic>
        <p:nvPicPr>
          <p:cNvPr id="575" name="Google Shape;575;p85"/>
          <p:cNvPicPr preferRelativeResize="0"/>
          <p:nvPr/>
        </p:nvPicPr>
        <p:blipFill>
          <a:blip r:embed="rId4">
            <a:alphaModFix/>
          </a:blip>
          <a:stretch>
            <a:fillRect/>
          </a:stretch>
        </p:blipFill>
        <p:spPr>
          <a:xfrm>
            <a:off x="578900" y="2150938"/>
            <a:ext cx="3526124" cy="3526124"/>
          </a:xfrm>
          <a:prstGeom prst="rect">
            <a:avLst/>
          </a:prstGeom>
          <a:noFill/>
          <a:ln>
            <a:noFill/>
          </a:ln>
        </p:spPr>
      </p:pic>
      <p:sp>
        <p:nvSpPr>
          <p:cNvPr id="576" name="Google Shape;576;p8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577" name="Google Shape;577;p85"/>
          <p:cNvPicPr preferRelativeResize="0"/>
          <p:nvPr/>
        </p:nvPicPr>
        <p:blipFill rotWithShape="1">
          <a:blip r:embed="rId5">
            <a:alphaModFix/>
          </a:blip>
          <a:srcRect l="17057" t="20111" r="18305" b="20105"/>
          <a:stretch/>
        </p:blipFill>
        <p:spPr>
          <a:xfrm>
            <a:off x="5478122" y="1540678"/>
            <a:ext cx="2226325" cy="1363376"/>
          </a:xfrm>
          <a:prstGeom prst="rect">
            <a:avLst/>
          </a:prstGeom>
          <a:noFill/>
          <a:ln>
            <a:noFill/>
          </a:ln>
        </p:spPr>
      </p:pic>
      <p:sp>
        <p:nvSpPr>
          <p:cNvPr id="578" name="Google Shape;578;p85"/>
          <p:cNvSpPr txBox="1"/>
          <p:nvPr/>
        </p:nvSpPr>
        <p:spPr>
          <a:xfrm>
            <a:off x="8653850" y="3208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GA in October</a:t>
            </a:r>
            <a:endParaRPr sz="2400">
              <a:latin typeface="Roboto"/>
              <a:ea typeface="Roboto"/>
              <a:cs typeface="Roboto"/>
              <a:sym typeface="Roboto"/>
            </a:endParaRPr>
          </a:p>
        </p:txBody>
      </p:sp>
      <p:sp>
        <p:nvSpPr>
          <p:cNvPr id="579" name="Google Shape;579;p85"/>
          <p:cNvSpPr txBox="1"/>
          <p:nvPr/>
        </p:nvSpPr>
        <p:spPr>
          <a:xfrm>
            <a:off x="8653850" y="4732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sp>
        <p:nvSpPr>
          <p:cNvPr id="580" name="Google Shape;580;p85"/>
          <p:cNvSpPr txBox="1"/>
          <p:nvPr/>
        </p:nvSpPr>
        <p:spPr>
          <a:xfrm>
            <a:off x="8653850" y="1915509"/>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pic>
        <p:nvPicPr>
          <p:cNvPr id="581" name="Google Shape;581;p85"/>
          <p:cNvPicPr preferRelativeResize="0"/>
          <p:nvPr/>
        </p:nvPicPr>
        <p:blipFill>
          <a:blip r:embed="rId6">
            <a:alphaModFix/>
          </a:blip>
          <a:stretch>
            <a:fillRect/>
          </a:stretch>
        </p:blipFill>
        <p:spPr>
          <a:xfrm>
            <a:off x="5550225" y="4601046"/>
            <a:ext cx="2073875" cy="13901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pic>
        <p:nvPicPr>
          <p:cNvPr id="1016" name="Google Shape;1016;p111"/>
          <p:cNvPicPr preferRelativeResize="0"/>
          <p:nvPr/>
        </p:nvPicPr>
        <p:blipFill>
          <a:blip r:embed="rId3">
            <a:alphaModFix/>
          </a:blip>
          <a:stretch>
            <a:fillRect/>
          </a:stretch>
        </p:blipFill>
        <p:spPr>
          <a:xfrm>
            <a:off x="5189850" y="2376625"/>
            <a:ext cx="2669049" cy="2669049"/>
          </a:xfrm>
          <a:prstGeom prst="rect">
            <a:avLst/>
          </a:prstGeom>
          <a:noFill/>
          <a:ln>
            <a:noFill/>
          </a:ln>
        </p:spPr>
      </p:pic>
      <p:sp>
        <p:nvSpPr>
          <p:cNvPr id="1017" name="Google Shape;1017;p11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Operators</a:t>
            </a:r>
            <a:endParaRPr/>
          </a:p>
        </p:txBody>
      </p:sp>
      <p:pic>
        <p:nvPicPr>
          <p:cNvPr id="1018" name="Google Shape;1018;p111"/>
          <p:cNvPicPr preferRelativeResize="0"/>
          <p:nvPr/>
        </p:nvPicPr>
        <p:blipFill>
          <a:blip r:embed="rId4">
            <a:alphaModFix/>
          </a:blip>
          <a:stretch>
            <a:fillRect/>
          </a:stretch>
        </p:blipFill>
        <p:spPr>
          <a:xfrm>
            <a:off x="578900" y="2150938"/>
            <a:ext cx="3526124" cy="3526124"/>
          </a:xfrm>
          <a:prstGeom prst="rect">
            <a:avLst/>
          </a:prstGeom>
          <a:noFill/>
          <a:ln>
            <a:noFill/>
          </a:ln>
        </p:spPr>
      </p:pic>
      <p:sp>
        <p:nvSpPr>
          <p:cNvPr id="1019" name="Google Shape;1019;p11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1020" name="Google Shape;1020;p111"/>
          <p:cNvPicPr preferRelativeResize="0"/>
          <p:nvPr/>
        </p:nvPicPr>
        <p:blipFill rotWithShape="1">
          <a:blip r:embed="rId5">
            <a:alphaModFix/>
          </a:blip>
          <a:srcRect l="17057" t="20111" r="18305" b="20105"/>
          <a:stretch/>
        </p:blipFill>
        <p:spPr>
          <a:xfrm>
            <a:off x="5478122" y="1540678"/>
            <a:ext cx="2226325" cy="1363376"/>
          </a:xfrm>
          <a:prstGeom prst="rect">
            <a:avLst/>
          </a:prstGeom>
          <a:noFill/>
          <a:ln>
            <a:noFill/>
          </a:ln>
        </p:spPr>
      </p:pic>
      <p:sp>
        <p:nvSpPr>
          <p:cNvPr id="1021" name="Google Shape;1021;p111"/>
          <p:cNvSpPr txBox="1"/>
          <p:nvPr/>
        </p:nvSpPr>
        <p:spPr>
          <a:xfrm>
            <a:off x="8653850" y="3208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GA in October</a:t>
            </a:r>
            <a:endParaRPr sz="2400">
              <a:latin typeface="Roboto"/>
              <a:ea typeface="Roboto"/>
              <a:cs typeface="Roboto"/>
              <a:sym typeface="Roboto"/>
            </a:endParaRPr>
          </a:p>
        </p:txBody>
      </p:sp>
      <p:sp>
        <p:nvSpPr>
          <p:cNvPr id="1022" name="Google Shape;1022;p111"/>
          <p:cNvSpPr txBox="1"/>
          <p:nvPr/>
        </p:nvSpPr>
        <p:spPr>
          <a:xfrm>
            <a:off x="8653850" y="4732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sp>
        <p:nvSpPr>
          <p:cNvPr id="1023" name="Google Shape;1023;p111"/>
          <p:cNvSpPr txBox="1"/>
          <p:nvPr/>
        </p:nvSpPr>
        <p:spPr>
          <a:xfrm>
            <a:off x="8653850" y="1915509"/>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pic>
        <p:nvPicPr>
          <p:cNvPr id="1024" name="Google Shape;1024;p111"/>
          <p:cNvPicPr preferRelativeResize="0"/>
          <p:nvPr/>
        </p:nvPicPr>
        <p:blipFill>
          <a:blip r:embed="rId6">
            <a:alphaModFix/>
          </a:blip>
          <a:stretch>
            <a:fillRect/>
          </a:stretch>
        </p:blipFill>
        <p:spPr>
          <a:xfrm>
            <a:off x="5550225" y="4601046"/>
            <a:ext cx="2073875" cy="1390151"/>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7" name="Google Shape;1017;p11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DEMO TIME!</a:t>
            </a:r>
            <a:endParaRPr dirty="0"/>
          </a:p>
        </p:txBody>
      </p:sp>
      <p:pic>
        <p:nvPicPr>
          <p:cNvPr id="1018" name="Google Shape;1018;p111"/>
          <p:cNvPicPr preferRelativeResize="0"/>
          <p:nvPr/>
        </p:nvPicPr>
        <p:blipFill>
          <a:blip r:embed="rId3">
            <a:alphaModFix/>
          </a:blip>
          <a:stretch>
            <a:fillRect/>
          </a:stretch>
        </p:blipFill>
        <p:spPr>
          <a:xfrm>
            <a:off x="893852" y="1910995"/>
            <a:ext cx="3390472" cy="3431568"/>
          </a:xfrm>
          <a:prstGeom prst="rect">
            <a:avLst/>
          </a:prstGeom>
          <a:noFill/>
          <a:ln>
            <a:noFill/>
          </a:ln>
        </p:spPr>
      </p:pic>
      <p:sp>
        <p:nvSpPr>
          <p:cNvPr id="1019" name="Google Shape;1019;p11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1" name="Google Shape;994;p108">
            <a:extLst>
              <a:ext uri="{FF2B5EF4-FFF2-40B4-BE49-F238E27FC236}">
                <a16:creationId xmlns:a16="http://schemas.microsoft.com/office/drawing/2014/main" id="{B0FE67B0-D28B-E840-8C2E-0A64B0CD46DC}"/>
              </a:ext>
            </a:extLst>
          </p:cNvPr>
          <p:cNvSpPr txBox="1"/>
          <p:nvPr/>
        </p:nvSpPr>
        <p:spPr>
          <a:xfrm>
            <a:off x="4555165" y="1767823"/>
            <a:ext cx="7633252" cy="3862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Install KUDO</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Review Operator Structure, Install and Uninstall</a:t>
            </a:r>
          </a:p>
          <a:p>
            <a:pPr marL="914400" lvl="1"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First-Operator</a:t>
            </a:r>
          </a:p>
          <a:p>
            <a:pPr marL="457200" lvl="0"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Customize Operator, Scale / Update Parameters</a:t>
            </a:r>
          </a:p>
          <a:p>
            <a:pPr marL="914400" lvl="1"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Second-Operator</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Reviewed KUDO Plans and Status:</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Zookeeper</a:t>
            </a:r>
            <a:endParaRPr sz="2400" dirty="0">
              <a:solidFill>
                <a:srgbClr val="343A40"/>
              </a:solidFill>
              <a:latin typeface="Roboto"/>
              <a:ea typeface="Roboto"/>
              <a:cs typeface="Roboto"/>
              <a:sym typeface="Roboto"/>
            </a:endParaRPr>
          </a:p>
          <a:p>
            <a:pPr marL="457200" lvl="0"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Upgraded KUDO Operator / Application</a:t>
            </a:r>
          </a:p>
          <a:p>
            <a:pPr marL="914400" lvl="1"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Kafka</a:t>
            </a:r>
          </a:p>
        </p:txBody>
      </p:sp>
    </p:spTree>
    <p:extLst>
      <p:ext uri="{BB962C8B-B14F-4D97-AF65-F5344CB8AC3E}">
        <p14:creationId xmlns:p14="http://schemas.microsoft.com/office/powerpoint/2010/main" val="507873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28"/>
        <p:cNvGrpSpPr/>
        <p:nvPr/>
      </p:nvGrpSpPr>
      <p:grpSpPr>
        <a:xfrm>
          <a:off x="0" y="0"/>
          <a:ext cx="0" cy="0"/>
          <a:chOff x="0" y="0"/>
          <a:chExt cx="0" cy="0"/>
        </a:xfrm>
      </p:grpSpPr>
      <p:sp>
        <p:nvSpPr>
          <p:cNvPr id="1029" name="Google Shape;1029;p11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Demo - </a:t>
            </a:r>
            <a:r>
              <a:rPr lang="en-US" u="sng">
                <a:solidFill>
                  <a:schemeClr val="hlink"/>
                </a:solidFill>
                <a:hlinkClick r:id="rId3"/>
              </a:rPr>
              <a:t>https://butt.holdings</a:t>
            </a:r>
            <a:endParaRPr/>
          </a:p>
        </p:txBody>
      </p:sp>
      <p:pic>
        <p:nvPicPr>
          <p:cNvPr id="1030" name="Google Shape;1030;p112"/>
          <p:cNvPicPr preferRelativeResize="0"/>
          <p:nvPr/>
        </p:nvPicPr>
        <p:blipFill>
          <a:blip r:embed="rId4">
            <a:alphaModFix/>
          </a:blip>
          <a:stretch>
            <a:fillRect/>
          </a:stretch>
        </p:blipFill>
        <p:spPr>
          <a:xfrm>
            <a:off x="1331854" y="1342175"/>
            <a:ext cx="9528293" cy="4935650"/>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34"/>
        <p:cNvGrpSpPr/>
        <p:nvPr/>
      </p:nvGrpSpPr>
      <p:grpSpPr>
        <a:xfrm>
          <a:off x="0" y="0"/>
          <a:ext cx="0" cy="0"/>
          <a:chOff x="0" y="0"/>
          <a:chExt cx="0" cy="0"/>
        </a:xfrm>
      </p:grpSpPr>
      <p:sp>
        <p:nvSpPr>
          <p:cNvPr id="1035" name="Google Shape;1035;p113"/>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Demo</a:t>
            </a:r>
            <a:endParaRPr/>
          </a:p>
        </p:txBody>
      </p:sp>
      <p:pic>
        <p:nvPicPr>
          <p:cNvPr id="1036" name="Google Shape;1036;p113"/>
          <p:cNvPicPr preferRelativeResize="0"/>
          <p:nvPr/>
        </p:nvPicPr>
        <p:blipFill>
          <a:blip r:embed="rId3">
            <a:alphaModFix/>
          </a:blip>
          <a:stretch>
            <a:fillRect/>
          </a:stretch>
        </p:blipFill>
        <p:spPr>
          <a:xfrm>
            <a:off x="2152650" y="1061902"/>
            <a:ext cx="7274700" cy="5123475"/>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40"/>
        <p:cNvGrpSpPr/>
        <p:nvPr/>
      </p:nvGrpSpPr>
      <p:grpSpPr>
        <a:xfrm>
          <a:off x="0" y="0"/>
          <a:ext cx="0" cy="0"/>
          <a:chOff x="0" y="0"/>
          <a:chExt cx="0" cy="0"/>
        </a:xfrm>
      </p:grpSpPr>
      <p:sp>
        <p:nvSpPr>
          <p:cNvPr id="1041" name="Google Shape;1041;p11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Future - CNCF</a:t>
            </a:r>
            <a:endParaRPr b="1" i="1"/>
          </a:p>
        </p:txBody>
      </p:sp>
      <p:pic>
        <p:nvPicPr>
          <p:cNvPr id="1042" name="Google Shape;1042;p114"/>
          <p:cNvPicPr preferRelativeResize="0"/>
          <p:nvPr/>
        </p:nvPicPr>
        <p:blipFill>
          <a:blip r:embed="rId3">
            <a:alphaModFix/>
          </a:blip>
          <a:stretch>
            <a:fillRect/>
          </a:stretch>
        </p:blipFill>
        <p:spPr>
          <a:xfrm>
            <a:off x="687000" y="1639514"/>
            <a:ext cx="10818000" cy="3883771"/>
          </a:xfrm>
          <a:prstGeom prst="rect">
            <a:avLst/>
          </a:prstGeom>
          <a:noFill/>
          <a:ln>
            <a:noFill/>
          </a:ln>
        </p:spPr>
      </p:pic>
      <p:sp>
        <p:nvSpPr>
          <p:cNvPr id="1043" name="Google Shape;1043;p11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3" name="Title 2">
            <a:extLst>
              <a:ext uri="{FF2B5EF4-FFF2-40B4-BE49-F238E27FC236}">
                <a16:creationId xmlns:a16="http://schemas.microsoft.com/office/drawing/2014/main" id="{F78DFF15-425F-D544-B948-8A3A32B01B1F}"/>
              </a:ext>
            </a:extLst>
          </p:cNvPr>
          <p:cNvSpPr>
            <a:spLocks noGrp="1"/>
          </p:cNvSpPr>
          <p:nvPr>
            <p:ph type="title"/>
          </p:nvPr>
        </p:nvSpPr>
        <p:spPr/>
        <p:txBody>
          <a:bodyPr/>
          <a:lstStyle/>
          <a:p>
            <a:r>
              <a:rPr lang="en-US" dirty="0"/>
              <a:t>Use the Kubernetes recommended operator framework!</a:t>
            </a:r>
          </a:p>
        </p:txBody>
      </p:sp>
      <p:pic>
        <p:nvPicPr>
          <p:cNvPr id="4" name="Picture 3">
            <a:extLst>
              <a:ext uri="{FF2B5EF4-FFF2-40B4-BE49-F238E27FC236}">
                <a16:creationId xmlns:a16="http://schemas.microsoft.com/office/drawing/2014/main" id="{0F1407AD-B134-BD4D-89A9-C2508FDEF48A}"/>
              </a:ext>
            </a:extLst>
          </p:cNvPr>
          <p:cNvPicPr>
            <a:picLocks noChangeAspect="1"/>
          </p:cNvPicPr>
          <p:nvPr/>
        </p:nvPicPr>
        <p:blipFill>
          <a:blip r:embed="rId3"/>
          <a:stretch>
            <a:fillRect/>
          </a:stretch>
        </p:blipFill>
        <p:spPr>
          <a:xfrm>
            <a:off x="1955800" y="1104900"/>
            <a:ext cx="8280400" cy="4648200"/>
          </a:xfrm>
          <a:prstGeom prst="rect">
            <a:avLst/>
          </a:prstGeom>
        </p:spPr>
      </p:pic>
      <p:sp>
        <p:nvSpPr>
          <p:cNvPr id="6" name="Donut 5">
            <a:extLst>
              <a:ext uri="{FF2B5EF4-FFF2-40B4-BE49-F238E27FC236}">
                <a16:creationId xmlns:a16="http://schemas.microsoft.com/office/drawing/2014/main" id="{6EC0DB0F-F3FF-534D-ACC8-7B88FB070890}"/>
              </a:ext>
            </a:extLst>
          </p:cNvPr>
          <p:cNvSpPr/>
          <p:nvPr/>
        </p:nvSpPr>
        <p:spPr>
          <a:xfrm>
            <a:off x="2258983" y="5045825"/>
            <a:ext cx="6762404" cy="810810"/>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1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Community - Get Involved!</a:t>
            </a:r>
            <a:endParaRPr b="1" i="1"/>
          </a:p>
        </p:txBody>
      </p:sp>
      <p:sp>
        <p:nvSpPr>
          <p:cNvPr id="1049" name="Google Shape;1049;p115"/>
          <p:cNvSpPr txBox="1"/>
          <p:nvPr/>
        </p:nvSpPr>
        <p:spPr>
          <a:xfrm>
            <a:off x="3779013" y="1399694"/>
            <a:ext cx="28074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Source Sans Pro"/>
                <a:ea typeface="Source Sans Pro"/>
                <a:cs typeface="Source Sans Pro"/>
                <a:sym typeface="Source Sans Pro"/>
                <a:hlinkClick r:id="rId3"/>
              </a:rPr>
              <a:t>https://kudo.dev/</a:t>
            </a:r>
            <a:endParaRPr sz="2400">
              <a:solidFill>
                <a:schemeClr val="dk2"/>
              </a:solidFill>
              <a:latin typeface="Source Sans Pro"/>
              <a:ea typeface="Source Sans Pro"/>
              <a:cs typeface="Source Sans Pro"/>
              <a:sym typeface="Source Sans Pro"/>
            </a:endParaRPr>
          </a:p>
        </p:txBody>
      </p:sp>
      <p:sp>
        <p:nvSpPr>
          <p:cNvPr id="1050" name="Google Shape;1050;p115"/>
          <p:cNvSpPr txBox="1"/>
          <p:nvPr/>
        </p:nvSpPr>
        <p:spPr>
          <a:xfrm>
            <a:off x="3779026" y="4085075"/>
            <a:ext cx="78846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4"/>
              </a:rPr>
              <a:t>https://groups.google.com/forum/#!forum/kudobuilder</a:t>
            </a:r>
            <a:endParaRPr sz="2400">
              <a:solidFill>
                <a:schemeClr val="dk2"/>
              </a:solidFill>
              <a:latin typeface="Roboto"/>
              <a:ea typeface="Roboto"/>
              <a:cs typeface="Roboto"/>
              <a:sym typeface="Roboto"/>
            </a:endParaRPr>
          </a:p>
        </p:txBody>
      </p:sp>
      <p:sp>
        <p:nvSpPr>
          <p:cNvPr id="1051" name="Google Shape;1051;p115"/>
          <p:cNvSpPr txBox="1"/>
          <p:nvPr/>
        </p:nvSpPr>
        <p:spPr>
          <a:xfrm>
            <a:off x="3779013" y="3324844"/>
            <a:ext cx="37881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#kudo </a:t>
            </a:r>
            <a:r>
              <a:rPr lang="en-US" sz="2400" u="sng">
                <a:solidFill>
                  <a:schemeClr val="dk2"/>
                </a:solidFill>
                <a:latin typeface="Roboto"/>
                <a:ea typeface="Roboto"/>
                <a:cs typeface="Roboto"/>
                <a:sym typeface="Roboto"/>
                <a:hlinkClick r:id="rId5"/>
              </a:rPr>
              <a:t>http://slack.k8s.io/</a:t>
            </a:r>
            <a:endParaRPr sz="2400">
              <a:solidFill>
                <a:schemeClr val="dk2"/>
              </a:solidFill>
              <a:latin typeface="Roboto"/>
              <a:ea typeface="Roboto"/>
              <a:cs typeface="Roboto"/>
              <a:sym typeface="Roboto"/>
            </a:endParaRPr>
          </a:p>
        </p:txBody>
      </p:sp>
      <p:pic>
        <p:nvPicPr>
          <p:cNvPr id="1052" name="Google Shape;1052;p115"/>
          <p:cNvPicPr preferRelativeResize="0"/>
          <p:nvPr/>
        </p:nvPicPr>
        <p:blipFill>
          <a:blip r:embed="rId6">
            <a:alphaModFix/>
          </a:blip>
          <a:stretch>
            <a:fillRect/>
          </a:stretch>
        </p:blipFill>
        <p:spPr>
          <a:xfrm>
            <a:off x="1330838" y="3240762"/>
            <a:ext cx="1485125" cy="834800"/>
          </a:xfrm>
          <a:prstGeom prst="rect">
            <a:avLst/>
          </a:prstGeom>
          <a:noFill/>
          <a:ln>
            <a:noFill/>
          </a:ln>
        </p:spPr>
      </p:pic>
      <p:pic>
        <p:nvPicPr>
          <p:cNvPr id="1053" name="Google Shape;1053;p115"/>
          <p:cNvPicPr preferRelativeResize="0"/>
          <p:nvPr/>
        </p:nvPicPr>
        <p:blipFill>
          <a:blip r:embed="rId7">
            <a:alphaModFix/>
          </a:blip>
          <a:stretch>
            <a:fillRect/>
          </a:stretch>
        </p:blipFill>
        <p:spPr>
          <a:xfrm>
            <a:off x="1622475" y="3936519"/>
            <a:ext cx="901879" cy="901900"/>
          </a:xfrm>
          <a:prstGeom prst="rect">
            <a:avLst/>
          </a:prstGeom>
          <a:noFill/>
          <a:ln>
            <a:noFill/>
          </a:ln>
        </p:spPr>
      </p:pic>
      <p:sp>
        <p:nvSpPr>
          <p:cNvPr id="1054" name="Google Shape;1054;p115"/>
          <p:cNvSpPr txBox="1"/>
          <p:nvPr/>
        </p:nvSpPr>
        <p:spPr>
          <a:xfrm>
            <a:off x="3779025" y="2333150"/>
            <a:ext cx="54819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8"/>
              </a:rPr>
              <a:t>https://github.com/kudobuilder/kudo</a:t>
            </a:r>
            <a:endParaRPr sz="2400">
              <a:solidFill>
                <a:schemeClr val="dk2"/>
              </a:solidFill>
              <a:latin typeface="Roboto"/>
              <a:ea typeface="Roboto"/>
              <a:cs typeface="Roboto"/>
              <a:sym typeface="Roboto"/>
            </a:endParaRPr>
          </a:p>
        </p:txBody>
      </p:sp>
      <p:pic>
        <p:nvPicPr>
          <p:cNvPr id="1055" name="Google Shape;1055;p115"/>
          <p:cNvPicPr preferRelativeResize="0"/>
          <p:nvPr/>
        </p:nvPicPr>
        <p:blipFill>
          <a:blip r:embed="rId9">
            <a:alphaModFix/>
          </a:blip>
          <a:stretch>
            <a:fillRect/>
          </a:stretch>
        </p:blipFill>
        <p:spPr>
          <a:xfrm>
            <a:off x="1656000" y="2201494"/>
            <a:ext cx="834800" cy="834800"/>
          </a:xfrm>
          <a:prstGeom prst="rect">
            <a:avLst/>
          </a:prstGeom>
          <a:noFill/>
          <a:ln>
            <a:noFill/>
          </a:ln>
        </p:spPr>
      </p:pic>
      <p:sp>
        <p:nvSpPr>
          <p:cNvPr id="1056" name="Google Shape;1056;p115"/>
          <p:cNvSpPr txBox="1"/>
          <p:nvPr/>
        </p:nvSpPr>
        <p:spPr>
          <a:xfrm>
            <a:off x="3779013" y="5045719"/>
            <a:ext cx="71487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Community Meeting - weekly Thursdays 10am PT</a:t>
            </a:r>
            <a:endParaRPr sz="2400">
              <a:latin typeface="Roboto"/>
              <a:ea typeface="Roboto"/>
              <a:cs typeface="Roboto"/>
              <a:sym typeface="Roboto"/>
            </a:endParaRPr>
          </a:p>
        </p:txBody>
      </p:sp>
      <p:pic>
        <p:nvPicPr>
          <p:cNvPr id="1057" name="Google Shape;1057;p115"/>
          <p:cNvPicPr preferRelativeResize="0"/>
          <p:nvPr/>
        </p:nvPicPr>
        <p:blipFill>
          <a:blip r:embed="rId10">
            <a:alphaModFix/>
          </a:blip>
          <a:stretch>
            <a:fillRect/>
          </a:stretch>
        </p:blipFill>
        <p:spPr>
          <a:xfrm>
            <a:off x="1656013" y="4930726"/>
            <a:ext cx="834800" cy="834780"/>
          </a:xfrm>
          <a:prstGeom prst="rect">
            <a:avLst/>
          </a:prstGeom>
          <a:noFill/>
          <a:ln>
            <a:noFill/>
          </a:ln>
        </p:spPr>
      </p:pic>
      <p:pic>
        <p:nvPicPr>
          <p:cNvPr id="1058" name="Google Shape;1058;p115"/>
          <p:cNvPicPr preferRelativeResize="0"/>
          <p:nvPr/>
        </p:nvPicPr>
        <p:blipFill>
          <a:blip r:embed="rId11">
            <a:alphaModFix/>
          </a:blip>
          <a:stretch>
            <a:fillRect/>
          </a:stretch>
        </p:blipFill>
        <p:spPr>
          <a:xfrm>
            <a:off x="755825" y="1338250"/>
            <a:ext cx="2635200" cy="658800"/>
          </a:xfrm>
          <a:prstGeom prst="rect">
            <a:avLst/>
          </a:prstGeom>
          <a:noFill/>
          <a:ln>
            <a:noFill/>
          </a:ln>
        </p:spPr>
      </p:pic>
      <p:sp>
        <p:nvSpPr>
          <p:cNvPr id="1059" name="Google Shape;1059;p11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extLst>
      <p:ext uri="{BB962C8B-B14F-4D97-AF65-F5344CB8AC3E}">
        <p14:creationId xmlns:p14="http://schemas.microsoft.com/office/powerpoint/2010/main" val="3996933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063"/>
        <p:cNvGrpSpPr/>
        <p:nvPr/>
      </p:nvGrpSpPr>
      <p:grpSpPr>
        <a:xfrm>
          <a:off x="0" y="0"/>
          <a:ext cx="0" cy="0"/>
          <a:chOff x="0" y="0"/>
          <a:chExt cx="0" cy="0"/>
        </a:xfrm>
      </p:grpSpPr>
      <p:sp>
        <p:nvSpPr>
          <p:cNvPr id="1064" name="Google Shape;1064;p116"/>
          <p:cNvSpPr txBox="1">
            <a:spLocks noGrp="1"/>
          </p:cNvSpPr>
          <p:nvPr>
            <p:ph type="title"/>
          </p:nvPr>
        </p:nvSpPr>
        <p:spPr>
          <a:xfrm>
            <a:off x="373974" y="1614825"/>
            <a:ext cx="7312500" cy="2218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Appendix</a:t>
            </a:r>
            <a:endParaRPr/>
          </a:p>
          <a:p>
            <a:pPr marL="0" lvl="0" indent="0" algn="l" rtl="0">
              <a:lnSpc>
                <a:spcPct val="100000"/>
              </a:lnSpc>
              <a:spcBef>
                <a:spcPts val="0"/>
              </a:spcBef>
              <a:spcAft>
                <a:spcPts val="0"/>
              </a:spcAft>
              <a:buClr>
                <a:srgbClr val="FFFFFF"/>
              </a:buClr>
              <a:buSzPts val="3600"/>
              <a:buFont typeface="Roboto"/>
              <a:buNone/>
            </a:pPr>
            <a:endParaRPr/>
          </a:p>
        </p:txBody>
      </p:sp>
      <p:sp>
        <p:nvSpPr>
          <p:cNvPr id="1065" name="Google Shape;1065;p116"/>
          <p:cNvSpPr txBox="1">
            <a:spLocks noGrp="1"/>
          </p:cNvSpPr>
          <p:nvPr>
            <p:ph type="body" idx="1"/>
          </p:nvPr>
        </p:nvSpPr>
        <p:spPr>
          <a:xfrm>
            <a:off x="373975" y="4009450"/>
            <a:ext cx="7312500" cy="109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200"/>
              </a:spcBef>
              <a:spcAft>
                <a:spcPts val="0"/>
              </a:spcAft>
              <a:buClr>
                <a:schemeClr val="dk1"/>
              </a:buClr>
              <a:buSzPts val="1200"/>
              <a:buFont typeface="Roboto"/>
              <a:buNone/>
            </a:pPr>
            <a:endParaRPr sz="1800"/>
          </a:p>
          <a:p>
            <a:pPr marL="0" lvl="0" indent="0" algn="l" rtl="0">
              <a:lnSpc>
                <a:spcPct val="100000"/>
              </a:lnSpc>
              <a:spcBef>
                <a:spcPts val="1200"/>
              </a:spcBef>
              <a:spcAft>
                <a:spcPts val="0"/>
              </a:spcAft>
              <a:buClr>
                <a:schemeClr val="dk1"/>
              </a:buClr>
              <a:buSzPts val="1200"/>
              <a:buFont typeface="Roboto"/>
              <a:buNone/>
            </a:pPr>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069"/>
        <p:cNvGrpSpPr/>
        <p:nvPr/>
      </p:nvGrpSpPr>
      <p:grpSpPr>
        <a:xfrm>
          <a:off x="0" y="0"/>
          <a:ext cx="0" cy="0"/>
          <a:chOff x="0" y="0"/>
          <a:chExt cx="0" cy="0"/>
        </a:xfrm>
      </p:grpSpPr>
      <p:sp>
        <p:nvSpPr>
          <p:cNvPr id="1070" name="Google Shape;1070;p117"/>
          <p:cNvSpPr txBox="1">
            <a:spLocks noGrp="1"/>
          </p:cNvSpPr>
          <p:nvPr>
            <p:ph type="body" idx="1"/>
          </p:nvPr>
        </p:nvSpPr>
        <p:spPr>
          <a:xfrm>
            <a:off x="381000" y="1752600"/>
            <a:ext cx="3657600" cy="4572000"/>
          </a:xfrm>
          <a:prstGeom prst="rect">
            <a:avLst/>
          </a:prstGeom>
          <a:noFill/>
          <a:ln>
            <a:noFill/>
          </a:ln>
        </p:spPr>
        <p:txBody>
          <a:bodyPr spcFirstLastPara="1" wrap="square" lIns="0" tIns="0" rIns="0" bIns="0" anchor="t" anchorCtr="0">
            <a:noAutofit/>
          </a:bodyPr>
          <a:lstStyle/>
          <a:p>
            <a:pPr marL="0" lvl="0" indent="0" algn="l" rtl="0">
              <a:spcBef>
                <a:spcPts val="600"/>
              </a:spcBef>
              <a:spcAft>
                <a:spcPts val="0"/>
              </a:spcAft>
              <a:buNone/>
            </a:pPr>
            <a:r>
              <a:rPr lang="en-US" sz="2000"/>
              <a:t>Operator Framework</a:t>
            </a:r>
            <a:br>
              <a:rPr lang="en-US" sz="2000"/>
            </a:br>
            <a:endParaRPr sz="2000"/>
          </a:p>
          <a:p>
            <a:pPr marL="171450" lvl="1" indent="-169862" algn="l" rtl="0">
              <a:spcBef>
                <a:spcPts val="600"/>
              </a:spcBef>
              <a:spcAft>
                <a:spcPts val="0"/>
              </a:spcAft>
              <a:buSzPts val="1800"/>
              <a:buChar char="•"/>
            </a:pPr>
            <a:r>
              <a:rPr lang="en-US" sz="1800"/>
              <a:t>RedHat / IBM project</a:t>
            </a:r>
            <a:endParaRPr sz="1800"/>
          </a:p>
          <a:p>
            <a:pPr marL="171450" lvl="1" indent="-169862" algn="l" rtl="0">
              <a:spcBef>
                <a:spcPts val="600"/>
              </a:spcBef>
              <a:spcAft>
                <a:spcPts val="0"/>
              </a:spcAft>
              <a:buSzPts val="1800"/>
              <a:buChar char="•"/>
            </a:pPr>
            <a:r>
              <a:rPr lang="en-US" sz="1800"/>
              <a:t>Implement using Ansible, Helm charts, or Go</a:t>
            </a:r>
            <a:endParaRPr sz="1800"/>
          </a:p>
          <a:p>
            <a:pPr marL="171450" lvl="1" indent="-169862" algn="l" rtl="0">
              <a:spcBef>
                <a:spcPts val="600"/>
              </a:spcBef>
              <a:spcAft>
                <a:spcPts val="0"/>
              </a:spcAft>
              <a:buSzPts val="1800"/>
              <a:buChar char="•"/>
            </a:pPr>
            <a:r>
              <a:rPr lang="en-US" sz="1800"/>
              <a:t>Existing implementations often don’t cover the entire lifecycle</a:t>
            </a:r>
            <a:endParaRPr sz="1800"/>
          </a:p>
          <a:p>
            <a:pPr marL="171450" lvl="1" indent="-169862" algn="l" rtl="0">
              <a:spcBef>
                <a:spcPts val="600"/>
              </a:spcBef>
              <a:spcAft>
                <a:spcPts val="0"/>
              </a:spcAft>
              <a:buSzPts val="1800"/>
              <a:buChar char="•"/>
            </a:pPr>
            <a:r>
              <a:rPr lang="en-US" sz="1800"/>
              <a:t>Ansible and Helm are limited. Go requires 1,000s of lines of controller code</a:t>
            </a:r>
            <a:endParaRPr sz="1800"/>
          </a:p>
          <a:p>
            <a:pPr marL="0" lvl="0" indent="0" algn="l" rtl="0">
              <a:lnSpc>
                <a:spcPct val="100000"/>
              </a:lnSpc>
              <a:spcBef>
                <a:spcPts val="600"/>
              </a:spcBef>
              <a:spcAft>
                <a:spcPts val="0"/>
              </a:spcAft>
              <a:buClr>
                <a:schemeClr val="lt2"/>
              </a:buClr>
              <a:buSzPts val="1800"/>
              <a:buFont typeface="Roboto"/>
              <a:buNone/>
            </a:pPr>
            <a:endParaRPr/>
          </a:p>
        </p:txBody>
      </p:sp>
      <p:sp>
        <p:nvSpPr>
          <p:cNvPr id="1071" name="Google Shape;1071;p117"/>
          <p:cNvSpPr txBox="1">
            <a:spLocks noGrp="1"/>
          </p:cNvSpPr>
          <p:nvPr>
            <p:ph type="body" idx="2"/>
          </p:nvPr>
        </p:nvSpPr>
        <p:spPr>
          <a:xfrm>
            <a:off x="4267981" y="1752600"/>
            <a:ext cx="3657600" cy="457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000"/>
              <a:t>Kubebuilder</a:t>
            </a:r>
            <a:br>
              <a:rPr lang="en-US" sz="2000"/>
            </a:br>
            <a:endParaRPr sz="2000"/>
          </a:p>
          <a:p>
            <a:pPr marL="171450" lvl="1" indent="-169862" algn="l" rtl="0">
              <a:spcBef>
                <a:spcPts val="600"/>
              </a:spcBef>
              <a:spcAft>
                <a:spcPts val="0"/>
              </a:spcAft>
              <a:buSzPts val="1800"/>
              <a:buChar char="•"/>
            </a:pPr>
            <a:r>
              <a:rPr lang="en-US" sz="1800"/>
              <a:t>Kubernetes SIG API Machinery sub-project</a:t>
            </a:r>
            <a:endParaRPr sz="1800"/>
          </a:p>
          <a:p>
            <a:pPr marL="171450" lvl="1" indent="-169862" algn="l" rtl="0">
              <a:spcBef>
                <a:spcPts val="600"/>
              </a:spcBef>
              <a:spcAft>
                <a:spcPts val="0"/>
              </a:spcAft>
              <a:buSzPts val="1800"/>
              <a:buChar char="•"/>
            </a:pPr>
            <a:r>
              <a:rPr lang="en-US" sz="1800"/>
              <a:t>Operators written in Go with a focus on code generation</a:t>
            </a:r>
            <a:endParaRPr sz="1800"/>
          </a:p>
          <a:p>
            <a:pPr marL="171450" lvl="1" indent="-169862" algn="l" rtl="0">
              <a:spcBef>
                <a:spcPts val="600"/>
              </a:spcBef>
              <a:spcAft>
                <a:spcPts val="0"/>
              </a:spcAft>
              <a:buSzPts val="1800"/>
              <a:buChar char="•"/>
            </a:pPr>
            <a:r>
              <a:rPr lang="en-US" sz="1800"/>
              <a:t>Existing implementations often don’t cover the entire lifecycle</a:t>
            </a:r>
            <a:endParaRPr sz="1800"/>
          </a:p>
          <a:p>
            <a:pPr marL="0" lvl="0" indent="0" algn="l" rtl="0">
              <a:lnSpc>
                <a:spcPct val="100000"/>
              </a:lnSpc>
              <a:spcBef>
                <a:spcPts val="600"/>
              </a:spcBef>
              <a:spcAft>
                <a:spcPts val="0"/>
              </a:spcAft>
              <a:buClr>
                <a:schemeClr val="lt2"/>
              </a:buClr>
              <a:buSzPts val="1800"/>
              <a:buFont typeface="Roboto"/>
              <a:buNone/>
            </a:pPr>
            <a:endParaRPr/>
          </a:p>
        </p:txBody>
      </p:sp>
      <p:sp>
        <p:nvSpPr>
          <p:cNvPr id="1072" name="Google Shape;1072;p117"/>
          <p:cNvSpPr txBox="1">
            <a:spLocks noGrp="1"/>
          </p:cNvSpPr>
          <p:nvPr>
            <p:ph type="body" idx="3"/>
          </p:nvPr>
        </p:nvSpPr>
        <p:spPr>
          <a:xfrm>
            <a:off x="8150442" y="1752600"/>
            <a:ext cx="3657600" cy="4572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800"/>
              <a:buFont typeface="Roboto"/>
              <a:buNone/>
            </a:pPr>
            <a:r>
              <a:rPr lang="en-US"/>
              <a:t>KUDO</a:t>
            </a:r>
            <a:br>
              <a:rPr lang="en-US"/>
            </a:br>
            <a:endParaRPr/>
          </a:p>
          <a:p>
            <a:pPr marL="171450" marR="0" lvl="1" indent="-169862" algn="l" rtl="0">
              <a:lnSpc>
                <a:spcPct val="100000"/>
              </a:lnSpc>
              <a:spcBef>
                <a:spcPts val="600"/>
              </a:spcBef>
              <a:spcAft>
                <a:spcPts val="0"/>
              </a:spcAft>
              <a:buSzPts val="1600"/>
              <a:buChar char="•"/>
            </a:pPr>
            <a:r>
              <a:rPr lang="en-US"/>
              <a:t>Universal Operator</a:t>
            </a:r>
            <a:endParaRPr/>
          </a:p>
          <a:p>
            <a:pPr marL="171450" marR="0" lvl="1" indent="-169862" algn="l" rtl="0">
              <a:lnSpc>
                <a:spcPct val="100000"/>
              </a:lnSpc>
              <a:spcBef>
                <a:spcPts val="600"/>
              </a:spcBef>
              <a:spcAft>
                <a:spcPts val="0"/>
              </a:spcAft>
              <a:buSzPts val="1600"/>
              <a:buChar char="•"/>
            </a:pPr>
            <a:r>
              <a:rPr lang="en-US"/>
              <a:t>Built using community projects (Kubebuilder, Kustomize, ...)</a:t>
            </a:r>
            <a:endParaRPr/>
          </a:p>
          <a:p>
            <a:pPr marL="171450" marR="0" lvl="1" indent="-169862" algn="l" rtl="0">
              <a:lnSpc>
                <a:spcPct val="100000"/>
              </a:lnSpc>
              <a:spcBef>
                <a:spcPts val="600"/>
              </a:spcBef>
              <a:spcAft>
                <a:spcPts val="0"/>
              </a:spcAft>
              <a:buSzPts val="1600"/>
              <a:buChar char="•"/>
            </a:pPr>
            <a:r>
              <a:rPr lang="en-US"/>
              <a:t>Write Operators as templated YAML manifests</a:t>
            </a:r>
            <a:endParaRPr/>
          </a:p>
          <a:p>
            <a:pPr marL="171450" marR="0" lvl="1" indent="-169862" algn="l" rtl="0">
              <a:lnSpc>
                <a:spcPct val="100000"/>
              </a:lnSpc>
              <a:spcBef>
                <a:spcPts val="600"/>
              </a:spcBef>
              <a:spcAft>
                <a:spcPts val="0"/>
              </a:spcAft>
              <a:buSzPts val="1600"/>
              <a:buChar char="•"/>
            </a:pPr>
            <a:r>
              <a:rPr lang="en-US"/>
              <a:t>Provide high level CRDs that represent workloads</a:t>
            </a:r>
            <a:endParaRPr/>
          </a:p>
          <a:p>
            <a:pPr marL="171450" marR="0" lvl="1" indent="-169862" algn="l" rtl="0">
              <a:lnSpc>
                <a:spcPct val="100000"/>
              </a:lnSpc>
              <a:spcBef>
                <a:spcPts val="600"/>
              </a:spcBef>
              <a:spcAft>
                <a:spcPts val="0"/>
              </a:spcAft>
              <a:buSzPts val="1600"/>
              <a:buChar char="•"/>
            </a:pPr>
            <a:r>
              <a:rPr lang="en-US"/>
              <a:t>Focused on higher level coordination of software lifecycles</a:t>
            </a:r>
            <a:endParaRPr/>
          </a:p>
          <a:p>
            <a:pPr marL="171450" marR="0" lvl="1" indent="-169862" algn="l" rtl="0">
              <a:lnSpc>
                <a:spcPct val="100000"/>
              </a:lnSpc>
              <a:spcBef>
                <a:spcPts val="600"/>
              </a:spcBef>
              <a:spcAft>
                <a:spcPts val="0"/>
              </a:spcAft>
              <a:buSzPts val="1600"/>
              <a:buChar char="•"/>
            </a:pPr>
            <a:r>
              <a:rPr lang="en-US"/>
              <a:t>“Day 2 Operators”</a:t>
            </a:r>
            <a:endParaRPr/>
          </a:p>
          <a:p>
            <a:pPr marL="0" lvl="0" indent="0" algn="l" rtl="0">
              <a:lnSpc>
                <a:spcPct val="100000"/>
              </a:lnSpc>
              <a:spcBef>
                <a:spcPts val="600"/>
              </a:spcBef>
              <a:spcAft>
                <a:spcPts val="0"/>
              </a:spcAft>
              <a:buClr>
                <a:schemeClr val="lt2"/>
              </a:buClr>
              <a:buSzPts val="1800"/>
              <a:buFont typeface="Roboto"/>
              <a:buNone/>
            </a:pPr>
            <a:endParaRPr/>
          </a:p>
        </p:txBody>
      </p:sp>
      <p:sp>
        <p:nvSpPr>
          <p:cNvPr id="1073" name="Google Shape;1073;p117"/>
          <p:cNvSpPr txBox="1">
            <a:spLocks noGrp="1"/>
          </p:cNvSpPr>
          <p:nvPr>
            <p:ph type="title"/>
          </p:nvPr>
        </p:nvSpPr>
        <p:spPr>
          <a:xfrm>
            <a:off x="381000" y="479396"/>
            <a:ext cx="108180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Roboto"/>
              <a:buNone/>
            </a:pPr>
            <a:r>
              <a:rPr lang="en-US"/>
              <a:t>Operator Development</a:t>
            </a:r>
            <a:endParaRPr/>
          </a:p>
        </p:txBody>
      </p:sp>
      <p:sp>
        <p:nvSpPr>
          <p:cNvPr id="1074" name="Google Shape;1074;p11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78"/>
        <p:cNvGrpSpPr/>
        <p:nvPr/>
      </p:nvGrpSpPr>
      <p:grpSpPr>
        <a:xfrm>
          <a:off x="0" y="0"/>
          <a:ext cx="0" cy="0"/>
          <a:chOff x="0" y="0"/>
          <a:chExt cx="0" cy="0"/>
        </a:xfrm>
      </p:grpSpPr>
      <p:sp>
        <p:nvSpPr>
          <p:cNvPr id="1079" name="Google Shape;1079;p11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Input Data Management</a:t>
            </a:r>
            <a:endParaRPr/>
          </a:p>
        </p:txBody>
      </p:sp>
      <p:sp>
        <p:nvSpPr>
          <p:cNvPr id="1080" name="Google Shape;1080;p11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081" name="Google Shape;1081;p118"/>
          <p:cNvSpPr txBox="1">
            <a:spLocks noGrp="1"/>
          </p:cNvSpPr>
          <p:nvPr>
            <p:ph type="body" idx="1"/>
          </p:nvPr>
        </p:nvSpPr>
        <p:spPr>
          <a:xfrm>
            <a:off x="763524"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lvl="0" indent="-304800" algn="l" rtl="0">
              <a:spcBef>
                <a:spcPts val="600"/>
              </a:spcBef>
              <a:spcAft>
                <a:spcPts val="0"/>
              </a:spcAft>
              <a:buSzPts val="2000"/>
              <a:buNone/>
            </a:pPr>
            <a:endParaRPr/>
          </a:p>
          <a:p>
            <a:pPr marL="609600" lvl="0" indent="-304800" algn="l" rtl="0">
              <a:spcBef>
                <a:spcPts val="0"/>
              </a:spcBef>
              <a:spcAft>
                <a:spcPts val="0"/>
              </a:spcAft>
              <a:buSzPts val="3000"/>
              <a:buNone/>
            </a:pPr>
            <a:r>
              <a:rPr lang="en-US" sz="3000"/>
              <a:t>- Training/Dev/Test + Incoming Data (Large amounts)</a:t>
            </a:r>
            <a:endParaRPr sz="3000"/>
          </a:p>
          <a:p>
            <a:pPr marL="609600" lvl="0" indent="-304800" algn="l" rtl="0">
              <a:spcBef>
                <a:spcPts val="0"/>
              </a:spcBef>
              <a:spcAft>
                <a:spcPts val="0"/>
              </a:spcAft>
              <a:buSzPts val="3000"/>
              <a:buNone/>
            </a:pPr>
            <a:r>
              <a:rPr lang="en-US" sz="3000"/>
              <a:t>- Quality </a:t>
            </a:r>
            <a:endParaRPr sz="3000"/>
          </a:p>
          <a:p>
            <a:pPr marL="609600" lvl="0" indent="-304800" algn="l" rtl="0">
              <a:spcBef>
                <a:spcPts val="0"/>
              </a:spcBef>
              <a:spcAft>
                <a:spcPts val="0"/>
              </a:spcAft>
              <a:buSzPts val="3000"/>
              <a:buNone/>
            </a:pPr>
            <a:r>
              <a:rPr lang="en-US" sz="3000"/>
              <a:t>- Availability (for cluster)</a:t>
            </a:r>
            <a:endParaRPr sz="3000"/>
          </a:p>
          <a:p>
            <a:pPr marL="609600" lvl="0" indent="-304800" algn="l" rtl="0">
              <a:spcBef>
                <a:spcPts val="0"/>
              </a:spcBef>
              <a:spcAft>
                <a:spcPts val="0"/>
              </a:spcAft>
              <a:buSzPts val="3000"/>
              <a:buNone/>
            </a:pPr>
            <a:r>
              <a:rPr lang="en-US" sz="3000"/>
              <a:t>- Velocity</a:t>
            </a:r>
            <a:endParaRPr sz="3000"/>
          </a:p>
          <a:p>
            <a:pPr marL="1219200" lvl="1" indent="-495300" algn="l" rtl="0">
              <a:spcBef>
                <a:spcPts val="0"/>
              </a:spcBef>
              <a:spcAft>
                <a:spcPts val="0"/>
              </a:spcAft>
              <a:buSzPts val="3000"/>
              <a:buChar char="•"/>
            </a:pPr>
            <a:r>
              <a:rPr lang="en-US" sz="3000"/>
              <a:t>Streaming </a:t>
            </a:r>
            <a:endParaRPr sz="3000"/>
          </a:p>
          <a:p>
            <a:pPr marL="0" lvl="0" indent="0" algn="l" rtl="0">
              <a:spcBef>
                <a:spcPts val="600"/>
              </a:spcBef>
              <a:spcAft>
                <a:spcPts val="600"/>
              </a:spcAft>
              <a:buNone/>
            </a:pPr>
            <a:r>
              <a:rPr lang="en-US"/>
              <a:t>	</a:t>
            </a:r>
            <a:endParaRPr/>
          </a:p>
        </p:txBody>
      </p:sp>
      <p:sp>
        <p:nvSpPr>
          <p:cNvPr id="1082" name="Google Shape;1082;p118"/>
          <p:cNvSpPr txBox="1">
            <a:spLocks noGrp="1"/>
          </p:cNvSpPr>
          <p:nvPr>
            <p:ph type="body" idx="2"/>
          </p:nvPr>
        </p:nvSpPr>
        <p:spPr>
          <a:xfrm>
            <a:off x="6251686"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609600" algn="l" rtl="0">
              <a:spcBef>
                <a:spcPts val="600"/>
              </a:spcBef>
              <a:spcAft>
                <a:spcPts val="0"/>
              </a:spcAft>
              <a:buNone/>
            </a:pPr>
            <a:r>
              <a:rPr lang="en-US" sz="3200" b="1">
                <a:solidFill>
                  <a:schemeClr val="dk1"/>
                </a:solidFill>
              </a:rPr>
              <a:t>GFS</a:t>
            </a:r>
            <a:endParaRPr sz="3200" b="1">
              <a:solidFill>
                <a:schemeClr val="dk1"/>
              </a:solidFill>
            </a:endParaRPr>
          </a:p>
          <a:p>
            <a:pPr marL="0" lvl="0" indent="0" algn="l" rtl="0">
              <a:spcBef>
                <a:spcPts val="600"/>
              </a:spcBef>
              <a:spcAft>
                <a:spcPts val="600"/>
              </a:spcAft>
              <a:buNone/>
            </a:pPr>
            <a:endParaRPr b="1" u="sng"/>
          </a:p>
        </p:txBody>
      </p:sp>
      <p:sp>
        <p:nvSpPr>
          <p:cNvPr id="1083" name="Google Shape;1083;p118"/>
          <p:cNvSpPr txBox="1">
            <a:spLocks noGrp="1"/>
          </p:cNvSpPr>
          <p:nvPr>
            <p:ph type="body" idx="2"/>
          </p:nvPr>
        </p:nvSpPr>
        <p:spPr>
          <a:xfrm>
            <a:off x="6251686"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609600" algn="l" rtl="0">
              <a:spcBef>
                <a:spcPts val="600"/>
              </a:spcBef>
              <a:spcAft>
                <a:spcPts val="0"/>
              </a:spcAft>
              <a:buNone/>
            </a:pPr>
            <a:r>
              <a:rPr lang="en-US" sz="3200" b="1">
                <a:solidFill>
                  <a:schemeClr val="dk1"/>
                </a:solidFill>
              </a:rPr>
              <a:t>GFS</a:t>
            </a:r>
            <a:endParaRPr sz="3200" b="1">
              <a:solidFill>
                <a:schemeClr val="dk1"/>
              </a:solidFill>
            </a:endParaRPr>
          </a:p>
          <a:p>
            <a:pPr marL="0" lvl="0" indent="0" algn="l" rtl="0">
              <a:spcBef>
                <a:spcPts val="600"/>
              </a:spcBef>
              <a:spcAft>
                <a:spcPts val="600"/>
              </a:spcAft>
              <a:buNone/>
            </a:pPr>
            <a:endParaRPr b="1" u="sng"/>
          </a:p>
        </p:txBody>
      </p:sp>
      <p:pic>
        <p:nvPicPr>
          <p:cNvPr id="1084" name="Google Shape;1084;p118"/>
          <p:cNvPicPr preferRelativeResize="0"/>
          <p:nvPr/>
        </p:nvPicPr>
        <p:blipFill>
          <a:blip r:embed="rId3">
            <a:alphaModFix/>
          </a:blip>
          <a:stretch>
            <a:fillRect/>
          </a:stretch>
        </p:blipFill>
        <p:spPr>
          <a:xfrm>
            <a:off x="6653500" y="2705950"/>
            <a:ext cx="1737000" cy="971900"/>
          </a:xfrm>
          <a:prstGeom prst="rect">
            <a:avLst/>
          </a:prstGeom>
          <a:noFill/>
          <a:ln>
            <a:noFill/>
          </a:ln>
        </p:spPr>
      </p:pic>
      <p:pic>
        <p:nvPicPr>
          <p:cNvPr id="1085" name="Google Shape;1085;p118"/>
          <p:cNvPicPr preferRelativeResize="0"/>
          <p:nvPr/>
        </p:nvPicPr>
        <p:blipFill>
          <a:blip r:embed="rId4">
            <a:alphaModFix/>
          </a:blip>
          <a:stretch>
            <a:fillRect/>
          </a:stretch>
        </p:blipFill>
        <p:spPr>
          <a:xfrm>
            <a:off x="6962366" y="4176333"/>
            <a:ext cx="801800" cy="801800"/>
          </a:xfrm>
          <a:prstGeom prst="rect">
            <a:avLst/>
          </a:prstGeom>
          <a:noFill/>
          <a:ln>
            <a:noFill/>
          </a:ln>
        </p:spPr>
      </p:pic>
      <p:pic>
        <p:nvPicPr>
          <p:cNvPr id="1086" name="Google Shape;1086;p118"/>
          <p:cNvPicPr preferRelativeResize="0"/>
          <p:nvPr/>
        </p:nvPicPr>
        <p:blipFill>
          <a:blip r:embed="rId5">
            <a:alphaModFix/>
          </a:blip>
          <a:stretch>
            <a:fillRect/>
          </a:stretch>
        </p:blipFill>
        <p:spPr>
          <a:xfrm>
            <a:off x="6962366" y="5294433"/>
            <a:ext cx="904858" cy="904799"/>
          </a:xfrm>
          <a:prstGeom prst="rect">
            <a:avLst/>
          </a:prstGeom>
          <a:noFill/>
          <a:ln>
            <a:noFill/>
          </a:ln>
        </p:spPr>
      </p:pic>
      <p:sp>
        <p:nvSpPr>
          <p:cNvPr id="1087" name="Google Shape;1087;p118"/>
          <p:cNvSpPr txBox="1"/>
          <p:nvPr/>
        </p:nvSpPr>
        <p:spPr>
          <a:xfrm>
            <a:off x="6716413" y="4957626"/>
            <a:ext cx="1611300" cy="3369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US" sz="1900" b="1">
                <a:latin typeface="Source Sans Pro"/>
                <a:ea typeface="Source Sans Pro"/>
                <a:cs typeface="Source Sans Pro"/>
                <a:sym typeface="Source Sans Pro"/>
              </a:rPr>
              <a:t>Apache Kafka</a:t>
            </a:r>
            <a:endParaRPr sz="1900" b="1">
              <a:latin typeface="Source Sans Pro"/>
              <a:ea typeface="Source Sans Pro"/>
              <a:cs typeface="Source Sans Pro"/>
              <a:sym typeface="Source Sans Pro"/>
            </a:endParaRPr>
          </a:p>
        </p:txBody>
      </p:sp>
      <p:sp>
        <p:nvSpPr>
          <p:cNvPr id="1088" name="Google Shape;1088;p118"/>
          <p:cNvSpPr txBox="1"/>
          <p:nvPr/>
        </p:nvSpPr>
        <p:spPr>
          <a:xfrm>
            <a:off x="6653517" y="6250900"/>
            <a:ext cx="2148000" cy="3369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US" sz="1900" b="1">
                <a:latin typeface="Source Sans Pro"/>
                <a:ea typeface="Source Sans Pro"/>
                <a:cs typeface="Source Sans Pro"/>
                <a:sym typeface="Source Sans Pro"/>
              </a:rPr>
              <a:t>Apache Cassandra</a:t>
            </a:r>
            <a:endParaRPr sz="1900" b="1">
              <a:latin typeface="Source Sans Pro"/>
              <a:ea typeface="Source Sans Pro"/>
              <a:cs typeface="Source Sans Pro"/>
              <a:sym typeface="Source Sans Pro"/>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585"/>
        <p:cNvGrpSpPr/>
        <p:nvPr/>
      </p:nvGrpSpPr>
      <p:grpSpPr>
        <a:xfrm>
          <a:off x="0" y="0"/>
          <a:ext cx="0" cy="0"/>
          <a:chOff x="0" y="0"/>
          <a:chExt cx="0" cy="0"/>
        </a:xfrm>
      </p:grpSpPr>
      <p:sp>
        <p:nvSpPr>
          <p:cNvPr id="586" name="Google Shape;586;p8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the Promise</a:t>
            </a:r>
            <a:endParaRPr/>
          </a:p>
        </p:txBody>
      </p:sp>
      <p:sp>
        <p:nvSpPr>
          <p:cNvPr id="587" name="Google Shape;587;p8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588" name="Google Shape;588;p86"/>
          <p:cNvPicPr preferRelativeResize="0"/>
          <p:nvPr/>
        </p:nvPicPr>
        <p:blipFill>
          <a:blip r:embed="rId3">
            <a:alphaModFix/>
          </a:blip>
          <a:stretch>
            <a:fillRect/>
          </a:stretch>
        </p:blipFill>
        <p:spPr>
          <a:xfrm>
            <a:off x="2173200" y="1406650"/>
            <a:ext cx="7764347" cy="46202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092"/>
        <p:cNvGrpSpPr/>
        <p:nvPr/>
      </p:nvGrpSpPr>
      <p:grpSpPr>
        <a:xfrm>
          <a:off x="0" y="0"/>
          <a:ext cx="0" cy="0"/>
          <a:chOff x="0" y="0"/>
          <a:chExt cx="0" cy="0"/>
        </a:xfrm>
      </p:grpSpPr>
      <p:sp>
        <p:nvSpPr>
          <p:cNvPr id="1093" name="Google Shape;1093;p11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Data Preparation</a:t>
            </a:r>
            <a:endParaRPr/>
          </a:p>
        </p:txBody>
      </p:sp>
      <p:sp>
        <p:nvSpPr>
          <p:cNvPr id="1094" name="Google Shape;1094;p119"/>
          <p:cNvSpPr txBox="1">
            <a:spLocks noGrp="1"/>
          </p:cNvSpPr>
          <p:nvPr>
            <p:ph type="ftr" idx="11"/>
          </p:nvPr>
        </p:nvSpPr>
        <p:spPr>
          <a:xfrm>
            <a:off x="381000" y="64970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095" name="Google Shape;1095;p119"/>
          <p:cNvSpPr txBox="1">
            <a:spLocks noGrp="1"/>
          </p:cNvSpPr>
          <p:nvPr>
            <p:ph type="body" idx="1"/>
          </p:nvPr>
        </p:nvSpPr>
        <p:spPr>
          <a:xfrm>
            <a:off x="763524" y="14203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marR="0" lvl="0" indent="-304800" algn="l" rtl="0">
              <a:lnSpc>
                <a:spcPct val="100000"/>
              </a:lnSpc>
              <a:spcBef>
                <a:spcPts val="1100"/>
              </a:spcBef>
              <a:spcAft>
                <a:spcPts val="0"/>
              </a:spcAft>
              <a:buClr>
                <a:srgbClr val="626876"/>
              </a:buClr>
              <a:buSzPts val="3000"/>
              <a:buFont typeface="Source Sans Pro"/>
              <a:buNone/>
            </a:pPr>
            <a:r>
              <a:rPr lang="en-US" sz="3000"/>
              <a:t>Data is typically not ready to be consumed by ML job*</a:t>
            </a:r>
            <a:endParaRPr sz="3000"/>
          </a:p>
          <a:p>
            <a:pPr marL="1219200" marR="0" lvl="1" indent="-495300" algn="l" rtl="0">
              <a:lnSpc>
                <a:spcPct val="100000"/>
              </a:lnSpc>
              <a:spcBef>
                <a:spcPts val="0"/>
              </a:spcBef>
              <a:spcAft>
                <a:spcPts val="0"/>
              </a:spcAft>
              <a:buSzPts val="3000"/>
              <a:buChar char="•"/>
            </a:pPr>
            <a:r>
              <a:rPr lang="en-US" sz="3000"/>
              <a:t>Data Cleaning</a:t>
            </a:r>
            <a:endParaRPr sz="3000"/>
          </a:p>
          <a:p>
            <a:pPr marL="1828800" marR="0" lvl="2" indent="-495300" algn="l" rtl="0">
              <a:lnSpc>
                <a:spcPct val="100000"/>
              </a:lnSpc>
              <a:spcBef>
                <a:spcPts val="0"/>
              </a:spcBef>
              <a:spcAft>
                <a:spcPts val="0"/>
              </a:spcAft>
              <a:buSzPts val="3000"/>
              <a:buChar char="•"/>
            </a:pPr>
            <a:r>
              <a:rPr lang="en-US" sz="3000"/>
              <a:t>Missing/incorrect labels</a:t>
            </a:r>
            <a:endParaRPr sz="3000"/>
          </a:p>
          <a:p>
            <a:pPr marL="1219200" marR="0" lvl="1" indent="-495300" algn="l" rtl="0">
              <a:lnSpc>
                <a:spcPct val="100000"/>
              </a:lnSpc>
              <a:spcBef>
                <a:spcPts val="0"/>
              </a:spcBef>
              <a:spcAft>
                <a:spcPts val="0"/>
              </a:spcAft>
              <a:buSzPts val="3000"/>
              <a:buChar char="•"/>
            </a:pPr>
            <a:r>
              <a:rPr lang="en-US" sz="3000"/>
              <a:t>Data Preparation</a:t>
            </a:r>
            <a:endParaRPr sz="3000"/>
          </a:p>
          <a:p>
            <a:pPr marL="1828800" marR="0" lvl="2" indent="-495300" algn="l" rtl="0">
              <a:lnSpc>
                <a:spcPct val="100000"/>
              </a:lnSpc>
              <a:spcBef>
                <a:spcPts val="0"/>
              </a:spcBef>
              <a:spcAft>
                <a:spcPts val="0"/>
              </a:spcAft>
              <a:buSzPts val="3000"/>
              <a:buChar char="•"/>
            </a:pPr>
            <a:r>
              <a:rPr lang="en-US" sz="3000"/>
              <a:t>Same Format</a:t>
            </a:r>
            <a:endParaRPr sz="3000"/>
          </a:p>
          <a:p>
            <a:pPr marL="1828800" marR="0" lvl="2" indent="-495300" algn="l" rtl="0">
              <a:lnSpc>
                <a:spcPct val="100000"/>
              </a:lnSpc>
              <a:spcBef>
                <a:spcPts val="0"/>
              </a:spcBef>
              <a:spcAft>
                <a:spcPts val="0"/>
              </a:spcAft>
              <a:buSzPts val="3000"/>
              <a:buChar char="•"/>
            </a:pPr>
            <a:r>
              <a:rPr lang="en-US" sz="3000"/>
              <a:t>Same Distribution</a:t>
            </a:r>
            <a:endParaRPr sz="3000"/>
          </a:p>
          <a:p>
            <a:pPr marL="0" lvl="0" indent="0" algn="l" rtl="0">
              <a:spcBef>
                <a:spcPts val="1100"/>
              </a:spcBef>
              <a:spcAft>
                <a:spcPts val="600"/>
              </a:spcAft>
              <a:buNone/>
            </a:pPr>
            <a:r>
              <a:rPr lang="en-US"/>
              <a:t>	</a:t>
            </a:r>
            <a:endParaRPr/>
          </a:p>
        </p:txBody>
      </p:sp>
      <p:sp>
        <p:nvSpPr>
          <p:cNvPr id="1096" name="Google Shape;1096;p119"/>
          <p:cNvSpPr txBox="1">
            <a:spLocks noGrp="1"/>
          </p:cNvSpPr>
          <p:nvPr>
            <p:ph type="body" idx="2"/>
          </p:nvPr>
        </p:nvSpPr>
        <p:spPr>
          <a:xfrm>
            <a:off x="6251686" y="14203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600"/>
              </a:spcAft>
              <a:buNone/>
            </a:pPr>
            <a:endParaRPr b="1" u="sng"/>
          </a:p>
        </p:txBody>
      </p:sp>
      <p:pic>
        <p:nvPicPr>
          <p:cNvPr id="1097" name="Google Shape;1097;p119"/>
          <p:cNvPicPr preferRelativeResize="0"/>
          <p:nvPr/>
        </p:nvPicPr>
        <p:blipFill>
          <a:blip r:embed="rId3">
            <a:alphaModFix/>
          </a:blip>
          <a:stretch>
            <a:fillRect/>
          </a:stretch>
        </p:blipFill>
        <p:spPr>
          <a:xfrm>
            <a:off x="6661150" y="2324100"/>
            <a:ext cx="1917700" cy="990600"/>
          </a:xfrm>
          <a:prstGeom prst="rect">
            <a:avLst/>
          </a:prstGeom>
          <a:noFill/>
          <a:ln>
            <a:noFill/>
          </a:ln>
        </p:spPr>
      </p:pic>
      <p:pic>
        <p:nvPicPr>
          <p:cNvPr id="1098" name="Google Shape;1098;p119"/>
          <p:cNvPicPr preferRelativeResize="0"/>
          <p:nvPr/>
        </p:nvPicPr>
        <p:blipFill>
          <a:blip r:embed="rId4">
            <a:alphaModFix/>
          </a:blip>
          <a:stretch>
            <a:fillRect/>
          </a:stretch>
        </p:blipFill>
        <p:spPr>
          <a:xfrm rot="-4177795">
            <a:off x="9904635" y="3982834"/>
            <a:ext cx="2185201" cy="1092601"/>
          </a:xfrm>
          <a:prstGeom prst="rect">
            <a:avLst/>
          </a:prstGeom>
          <a:noFill/>
          <a:ln>
            <a:noFill/>
          </a:ln>
        </p:spPr>
      </p:pic>
      <p:pic>
        <p:nvPicPr>
          <p:cNvPr id="1099" name="Google Shape;1099;p119"/>
          <p:cNvPicPr preferRelativeResize="0"/>
          <p:nvPr/>
        </p:nvPicPr>
        <p:blipFill rotWithShape="1">
          <a:blip r:embed="rId5">
            <a:alphaModFix/>
          </a:blip>
          <a:srcRect r="21673"/>
          <a:stretch/>
        </p:blipFill>
        <p:spPr>
          <a:xfrm>
            <a:off x="7260830" y="3639100"/>
            <a:ext cx="2084634" cy="1126300"/>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103"/>
        <p:cNvGrpSpPr/>
        <p:nvPr/>
      </p:nvGrpSpPr>
      <p:grpSpPr>
        <a:xfrm>
          <a:off x="0" y="0"/>
          <a:ext cx="0" cy="0"/>
          <a:chOff x="0" y="0"/>
          <a:chExt cx="0" cy="0"/>
        </a:xfrm>
      </p:grpSpPr>
      <p:sp>
        <p:nvSpPr>
          <p:cNvPr id="1104" name="Google Shape;1104;p12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Model Management</a:t>
            </a:r>
            <a:endParaRPr/>
          </a:p>
        </p:txBody>
      </p:sp>
      <p:sp>
        <p:nvSpPr>
          <p:cNvPr id="1105" name="Google Shape;1105;p12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106" name="Google Shape;1106;p120"/>
          <p:cNvSpPr txBox="1">
            <a:spLocks noGrp="1"/>
          </p:cNvSpPr>
          <p:nvPr>
            <p:ph type="body" idx="1"/>
          </p:nvPr>
        </p:nvSpPr>
        <p:spPr>
          <a:xfrm>
            <a:off x="763524" y="17251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lvl="0" indent="-304800" algn="l" rtl="0">
              <a:spcBef>
                <a:spcPts val="600"/>
              </a:spcBef>
              <a:spcAft>
                <a:spcPts val="0"/>
              </a:spcAft>
              <a:buSzPts val="3000"/>
              <a:buNone/>
            </a:pPr>
            <a:r>
              <a:rPr lang="en-US" sz="3000"/>
              <a:t>Many Models</a:t>
            </a:r>
            <a:endParaRPr sz="3000"/>
          </a:p>
          <a:p>
            <a:pPr marL="1219200" lvl="1" indent="-495300" algn="l" rtl="0">
              <a:spcBef>
                <a:spcPts val="0"/>
              </a:spcBef>
              <a:spcAft>
                <a:spcPts val="0"/>
              </a:spcAft>
              <a:buSzPts val="3000"/>
              <a:buChar char="•"/>
            </a:pPr>
            <a:r>
              <a:rPr lang="en-US" sz="3000"/>
              <a:t>Different Hyperparameter</a:t>
            </a:r>
            <a:endParaRPr sz="3000"/>
          </a:p>
          <a:p>
            <a:pPr marL="1219200" lvl="1" indent="-495300" algn="l" rtl="0">
              <a:spcBef>
                <a:spcPts val="0"/>
              </a:spcBef>
              <a:spcAft>
                <a:spcPts val="0"/>
              </a:spcAft>
              <a:buSzPts val="3000"/>
              <a:buChar char="•"/>
            </a:pPr>
            <a:r>
              <a:rPr lang="en-US" sz="3000"/>
              <a:t>Different Models</a:t>
            </a:r>
            <a:endParaRPr sz="3000"/>
          </a:p>
          <a:p>
            <a:pPr marL="1219200" lvl="1" indent="-495300" algn="l" rtl="0">
              <a:spcBef>
                <a:spcPts val="0"/>
              </a:spcBef>
              <a:spcAft>
                <a:spcPts val="0"/>
              </a:spcAft>
              <a:buSzPts val="3000"/>
              <a:buChar char="•"/>
            </a:pPr>
            <a:r>
              <a:rPr lang="en-US" sz="3000"/>
              <a:t>New Training Data</a:t>
            </a:r>
            <a:endParaRPr sz="3000"/>
          </a:p>
          <a:p>
            <a:pPr marL="1219200" lvl="1" indent="-495300" algn="l" rtl="0">
              <a:spcBef>
                <a:spcPts val="0"/>
              </a:spcBef>
              <a:spcAft>
                <a:spcPts val="0"/>
              </a:spcAft>
              <a:buSzPts val="3000"/>
              <a:buChar char="•"/>
            </a:pPr>
            <a:r>
              <a:rPr lang="en-US" sz="3000"/>
              <a:t>...</a:t>
            </a:r>
            <a:endParaRPr sz="3000"/>
          </a:p>
          <a:p>
            <a:pPr marL="0" lvl="0" indent="0" algn="l" rtl="0">
              <a:spcBef>
                <a:spcPts val="600"/>
              </a:spcBef>
              <a:spcAft>
                <a:spcPts val="600"/>
              </a:spcAft>
              <a:buNone/>
            </a:pPr>
            <a:r>
              <a:rPr lang="en-US"/>
              <a:t>	</a:t>
            </a:r>
            <a:endParaRPr/>
          </a:p>
        </p:txBody>
      </p:sp>
      <p:sp>
        <p:nvSpPr>
          <p:cNvPr id="1107" name="Google Shape;1107;p120"/>
          <p:cNvSpPr txBox="1">
            <a:spLocks noGrp="1"/>
          </p:cNvSpPr>
          <p:nvPr>
            <p:ph type="body" idx="2"/>
          </p:nvPr>
        </p:nvSpPr>
        <p:spPr>
          <a:xfrm>
            <a:off x="6251753" y="17251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609600" lvl="0" indent="-304800" algn="l" rtl="0">
              <a:spcBef>
                <a:spcPts val="600"/>
              </a:spcBef>
              <a:spcAft>
                <a:spcPts val="0"/>
              </a:spcAft>
              <a:buSzPts val="2200"/>
              <a:buNone/>
            </a:pPr>
            <a:r>
              <a:rPr lang="en-US"/>
              <a:t>Persistent Storage + Metadata</a:t>
            </a:r>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600"/>
              </a:spcAft>
              <a:buNone/>
            </a:pPr>
            <a:endParaRPr b="1" u="sng"/>
          </a:p>
        </p:txBody>
      </p:sp>
      <p:pic>
        <p:nvPicPr>
          <p:cNvPr id="1108" name="Google Shape;1108;p120"/>
          <p:cNvPicPr preferRelativeResize="0"/>
          <p:nvPr/>
        </p:nvPicPr>
        <p:blipFill>
          <a:blip r:embed="rId3">
            <a:alphaModFix/>
          </a:blip>
          <a:stretch>
            <a:fillRect/>
          </a:stretch>
        </p:blipFill>
        <p:spPr>
          <a:xfrm>
            <a:off x="8938567" y="2976150"/>
            <a:ext cx="2165309" cy="571601"/>
          </a:xfrm>
          <a:prstGeom prst="rect">
            <a:avLst/>
          </a:prstGeom>
          <a:noFill/>
          <a:ln>
            <a:noFill/>
          </a:ln>
        </p:spPr>
      </p:pic>
      <p:sp>
        <p:nvSpPr>
          <p:cNvPr id="1109" name="Google Shape;1109;p120"/>
          <p:cNvSpPr txBox="1"/>
          <p:nvPr/>
        </p:nvSpPr>
        <p:spPr>
          <a:xfrm>
            <a:off x="6969800" y="3710800"/>
            <a:ext cx="1374000" cy="654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3200" b="1"/>
              <a:t>GFS</a:t>
            </a:r>
            <a:endParaRPr sz="3200" b="1"/>
          </a:p>
        </p:txBody>
      </p:sp>
      <p:pic>
        <p:nvPicPr>
          <p:cNvPr id="1110" name="Google Shape;1110;p120"/>
          <p:cNvPicPr preferRelativeResize="0"/>
          <p:nvPr/>
        </p:nvPicPr>
        <p:blipFill>
          <a:blip r:embed="rId4">
            <a:alphaModFix/>
          </a:blip>
          <a:stretch>
            <a:fillRect/>
          </a:stretch>
        </p:blipFill>
        <p:spPr>
          <a:xfrm>
            <a:off x="9453400" y="3710783"/>
            <a:ext cx="1135633" cy="1135634"/>
          </a:xfrm>
          <a:prstGeom prst="rect">
            <a:avLst/>
          </a:prstGeom>
          <a:noFill/>
          <a:ln>
            <a:noFill/>
          </a:ln>
        </p:spPr>
      </p:pic>
      <p:pic>
        <p:nvPicPr>
          <p:cNvPr id="1111" name="Google Shape;1111;p120"/>
          <p:cNvPicPr preferRelativeResize="0"/>
          <p:nvPr/>
        </p:nvPicPr>
        <p:blipFill>
          <a:blip r:embed="rId5">
            <a:alphaModFix/>
          </a:blip>
          <a:stretch>
            <a:fillRect/>
          </a:stretch>
        </p:blipFill>
        <p:spPr>
          <a:xfrm>
            <a:off x="6562157" y="2853567"/>
            <a:ext cx="1278864" cy="857234"/>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592"/>
        <p:cNvGrpSpPr/>
        <p:nvPr/>
      </p:nvGrpSpPr>
      <p:grpSpPr>
        <a:xfrm>
          <a:off x="0" y="0"/>
          <a:ext cx="0" cy="0"/>
          <a:chOff x="0" y="0"/>
          <a:chExt cx="0" cy="0"/>
        </a:xfrm>
      </p:grpSpPr>
      <p:sp>
        <p:nvSpPr>
          <p:cNvPr id="593" name="Google Shape;593;p87"/>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Tensorflow</a:t>
            </a:r>
            <a:endParaRPr/>
          </a:p>
        </p:txBody>
      </p:sp>
      <p:sp>
        <p:nvSpPr>
          <p:cNvPr id="594" name="Google Shape;594;p8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595" name="Google Shape;595;p87"/>
          <p:cNvSpPr txBox="1"/>
          <p:nvPr/>
        </p:nvSpPr>
        <p:spPr>
          <a:xfrm>
            <a:off x="311700" y="1819050"/>
            <a:ext cx="11246400" cy="76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2700">
                <a:solidFill>
                  <a:srgbClr val="595959"/>
                </a:solidFill>
                <a:latin typeface="Oswald Regular"/>
                <a:ea typeface="Oswald Regular"/>
                <a:cs typeface="Oswald Regular"/>
                <a:sym typeface="Oswald Regular"/>
              </a:rPr>
              <a:t>“An open-source </a:t>
            </a:r>
            <a:r>
              <a:rPr lang="en-US" sz="2700" b="1">
                <a:solidFill>
                  <a:srgbClr val="595959"/>
                </a:solidFill>
                <a:latin typeface="Oswald"/>
                <a:ea typeface="Oswald"/>
                <a:cs typeface="Oswald"/>
                <a:sym typeface="Oswald"/>
              </a:rPr>
              <a:t>software library</a:t>
            </a:r>
            <a:r>
              <a:rPr lang="en-US" sz="2700">
                <a:solidFill>
                  <a:srgbClr val="595959"/>
                </a:solidFill>
                <a:latin typeface="Oswald Regular"/>
                <a:ea typeface="Oswald Regular"/>
                <a:cs typeface="Oswald Regular"/>
                <a:sym typeface="Oswald Regular"/>
              </a:rPr>
              <a:t> for Machine Intelligence” - tensorflow.org</a:t>
            </a:r>
            <a:endParaRPr sz="2700">
              <a:solidFill>
                <a:srgbClr val="595959"/>
              </a:solidFill>
              <a:latin typeface="Oswald Regular"/>
              <a:ea typeface="Oswald Regular"/>
              <a:cs typeface="Oswald Regular"/>
              <a:sym typeface="Oswald Regular"/>
            </a:endParaRPr>
          </a:p>
        </p:txBody>
      </p:sp>
      <p:sp>
        <p:nvSpPr>
          <p:cNvPr id="596" name="Google Shape;596;p87"/>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pic>
        <p:nvPicPr>
          <p:cNvPr id="597" name="Google Shape;597;p87"/>
          <p:cNvPicPr preferRelativeResize="0"/>
          <p:nvPr/>
        </p:nvPicPr>
        <p:blipFill>
          <a:blip r:embed="rId3">
            <a:alphaModFix/>
          </a:blip>
          <a:stretch>
            <a:fillRect/>
          </a:stretch>
        </p:blipFill>
        <p:spPr>
          <a:xfrm>
            <a:off x="8651170" y="1994425"/>
            <a:ext cx="3464625" cy="3146400"/>
          </a:xfrm>
          <a:prstGeom prst="rect">
            <a:avLst/>
          </a:prstGeom>
          <a:noFill/>
          <a:ln>
            <a:noFill/>
          </a:ln>
        </p:spPr>
      </p:pic>
      <p:pic>
        <p:nvPicPr>
          <p:cNvPr id="598" name="Google Shape;598;p87"/>
          <p:cNvPicPr preferRelativeResize="0"/>
          <p:nvPr/>
        </p:nvPicPr>
        <p:blipFill>
          <a:blip r:embed="rId4">
            <a:alphaModFix/>
          </a:blip>
          <a:stretch>
            <a:fillRect/>
          </a:stretch>
        </p:blipFill>
        <p:spPr>
          <a:xfrm>
            <a:off x="8911025" y="4448676"/>
            <a:ext cx="1905000" cy="2038350"/>
          </a:xfrm>
          <a:prstGeom prst="rect">
            <a:avLst/>
          </a:prstGeom>
          <a:noFill/>
          <a:ln>
            <a:noFill/>
          </a:ln>
        </p:spPr>
      </p:pic>
      <p:sp>
        <p:nvSpPr>
          <p:cNvPr id="599" name="Google Shape;599;p87"/>
          <p:cNvSpPr txBox="1"/>
          <p:nvPr/>
        </p:nvSpPr>
        <p:spPr>
          <a:xfrm>
            <a:off x="311700" y="2581050"/>
            <a:ext cx="8283600" cy="3416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333333"/>
              </a:buClr>
              <a:buSzPts val="2400"/>
              <a:buFont typeface="Source Sans Pro"/>
              <a:buChar char="●"/>
            </a:pPr>
            <a:r>
              <a:rPr lang="en-US" sz="2400">
                <a:solidFill>
                  <a:srgbClr val="333333"/>
                </a:solidFill>
                <a:latin typeface="Source Sans Pro"/>
                <a:ea typeface="Source Sans Pro"/>
                <a:cs typeface="Source Sans Pro"/>
                <a:sym typeface="Source Sans Pro"/>
              </a:rPr>
              <a:t>Tensorflow is a </a:t>
            </a:r>
            <a:r>
              <a:rPr lang="en-US" sz="2400" b="1">
                <a:solidFill>
                  <a:srgbClr val="333333"/>
                </a:solidFill>
                <a:latin typeface="Source Sans Pro"/>
                <a:ea typeface="Source Sans Pro"/>
                <a:cs typeface="Source Sans Pro"/>
                <a:sym typeface="Source Sans Pro"/>
              </a:rPr>
              <a:t>software library</a:t>
            </a:r>
            <a:r>
              <a:rPr lang="en-US" sz="2400">
                <a:solidFill>
                  <a:srgbClr val="333333"/>
                </a:solidFill>
                <a:latin typeface="Source Sans Pro"/>
                <a:ea typeface="Source Sans Pro"/>
                <a:cs typeface="Source Sans Pro"/>
                <a:sym typeface="Source Sans Pro"/>
              </a:rPr>
              <a:t> that makes it easy for developers to construct artificial neural networks to analyze their data of interest</a:t>
            </a:r>
            <a:endParaRPr sz="2400">
              <a:solidFill>
                <a:srgbClr val="333333"/>
              </a:solidFill>
              <a:latin typeface="Source Sans Pro"/>
              <a:ea typeface="Source Sans Pro"/>
              <a:cs typeface="Source Sans Pro"/>
              <a:sym typeface="Source Sans Pro"/>
            </a:endParaRPr>
          </a:p>
          <a:p>
            <a:pPr marL="0" lvl="0" indent="0" algn="l" rtl="0">
              <a:spcBef>
                <a:spcPts val="0"/>
              </a:spcBef>
              <a:spcAft>
                <a:spcPts val="0"/>
              </a:spcAft>
              <a:buNone/>
            </a:pPr>
            <a:endParaRPr sz="2400">
              <a:latin typeface="Source Sans Pro"/>
              <a:ea typeface="Source Sans Pro"/>
              <a:cs typeface="Source Sans Pro"/>
              <a:sym typeface="Source Sans Pro"/>
            </a:endParaRPr>
          </a:p>
        </p:txBody>
      </p:sp>
      <p:sp>
        <p:nvSpPr>
          <p:cNvPr id="600" name="Google Shape;600;p87"/>
          <p:cNvSpPr/>
          <p:nvPr/>
        </p:nvSpPr>
        <p:spPr>
          <a:xfrm>
            <a:off x="2359444" y="4467519"/>
            <a:ext cx="1564500" cy="764100"/>
          </a:xfrm>
          <a:prstGeom prst="rect">
            <a:avLst/>
          </a:prstGeom>
          <a:solidFill>
            <a:srgbClr val="F4652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TensorFlow Library</a:t>
            </a:r>
            <a:endParaRPr sz="2000"/>
          </a:p>
        </p:txBody>
      </p:sp>
      <p:sp>
        <p:nvSpPr>
          <p:cNvPr id="601" name="Google Shape;601;p87"/>
          <p:cNvSpPr/>
          <p:nvPr/>
        </p:nvSpPr>
        <p:spPr>
          <a:xfrm>
            <a:off x="531450" y="4467519"/>
            <a:ext cx="1564500" cy="764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Python</a:t>
            </a:r>
            <a:endParaRPr sz="2000"/>
          </a:p>
        </p:txBody>
      </p:sp>
      <p:sp>
        <p:nvSpPr>
          <p:cNvPr id="602" name="Google Shape;602;p87"/>
          <p:cNvSpPr/>
          <p:nvPr/>
        </p:nvSpPr>
        <p:spPr>
          <a:xfrm>
            <a:off x="4199401" y="4074825"/>
            <a:ext cx="1993500" cy="154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a:t>Dataflow Executor,</a:t>
            </a:r>
            <a:br>
              <a:rPr lang="en-US" sz="1700"/>
            </a:br>
            <a:r>
              <a:rPr lang="en-US" sz="1700"/>
              <a:t>Compute Kernel Implementations, Networking, etc.</a:t>
            </a:r>
            <a:endParaRPr sz="1700"/>
          </a:p>
        </p:txBody>
      </p:sp>
      <p:sp>
        <p:nvSpPr>
          <p:cNvPr id="603" name="Google Shape;603;p87"/>
          <p:cNvSpPr/>
          <p:nvPr/>
        </p:nvSpPr>
        <p:spPr>
          <a:xfrm>
            <a:off x="6651881" y="4074825"/>
            <a:ext cx="1268700" cy="608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GPUs</a:t>
            </a:r>
            <a:endParaRPr sz="2000"/>
          </a:p>
        </p:txBody>
      </p:sp>
      <p:sp>
        <p:nvSpPr>
          <p:cNvPr id="604" name="Google Shape;604;p87"/>
          <p:cNvSpPr/>
          <p:nvPr/>
        </p:nvSpPr>
        <p:spPr>
          <a:xfrm>
            <a:off x="6651881" y="5016353"/>
            <a:ext cx="1268700" cy="608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CPUs</a:t>
            </a:r>
            <a:endParaRPr sz="2000"/>
          </a:p>
        </p:txBody>
      </p:sp>
      <p:cxnSp>
        <p:nvCxnSpPr>
          <p:cNvPr id="605" name="Google Shape;605;p87"/>
          <p:cNvCxnSpPr>
            <a:stCxn id="601" idx="3"/>
            <a:endCxn id="600" idx="1"/>
          </p:cNvCxnSpPr>
          <p:nvPr/>
        </p:nvCxnSpPr>
        <p:spPr>
          <a:xfrm>
            <a:off x="2095950" y="4849569"/>
            <a:ext cx="263400" cy="0"/>
          </a:xfrm>
          <a:prstGeom prst="straightConnector1">
            <a:avLst/>
          </a:prstGeom>
          <a:noFill/>
          <a:ln w="9525" cap="flat" cmpd="sng">
            <a:solidFill>
              <a:srgbClr val="000000"/>
            </a:solidFill>
            <a:prstDash val="solid"/>
            <a:round/>
            <a:headEnd type="none" w="med" len="med"/>
            <a:tailEnd type="none" w="med" len="med"/>
          </a:ln>
        </p:spPr>
      </p:cxnSp>
      <p:cxnSp>
        <p:nvCxnSpPr>
          <p:cNvPr id="606" name="Google Shape;606;p87"/>
          <p:cNvCxnSpPr>
            <a:stCxn id="600" idx="3"/>
            <a:endCxn id="602" idx="1"/>
          </p:cNvCxnSpPr>
          <p:nvPr/>
        </p:nvCxnSpPr>
        <p:spPr>
          <a:xfrm>
            <a:off x="3923944" y="4849569"/>
            <a:ext cx="275400" cy="0"/>
          </a:xfrm>
          <a:prstGeom prst="straightConnector1">
            <a:avLst/>
          </a:prstGeom>
          <a:noFill/>
          <a:ln w="9525" cap="flat" cmpd="sng">
            <a:solidFill>
              <a:srgbClr val="000000"/>
            </a:solidFill>
            <a:prstDash val="solid"/>
            <a:round/>
            <a:headEnd type="none" w="med" len="med"/>
            <a:tailEnd type="none" w="med" len="med"/>
          </a:ln>
        </p:spPr>
      </p:cxnSp>
      <p:cxnSp>
        <p:nvCxnSpPr>
          <p:cNvPr id="607" name="Google Shape;607;p87"/>
          <p:cNvCxnSpPr>
            <a:stCxn id="602" idx="3"/>
            <a:endCxn id="603" idx="1"/>
          </p:cNvCxnSpPr>
          <p:nvPr/>
        </p:nvCxnSpPr>
        <p:spPr>
          <a:xfrm rot="10800000" flipH="1">
            <a:off x="6192901" y="4379025"/>
            <a:ext cx="459000" cy="470400"/>
          </a:xfrm>
          <a:prstGeom prst="straightConnector1">
            <a:avLst/>
          </a:prstGeom>
          <a:noFill/>
          <a:ln w="9525" cap="flat" cmpd="sng">
            <a:solidFill>
              <a:srgbClr val="000000"/>
            </a:solidFill>
            <a:prstDash val="solid"/>
            <a:round/>
            <a:headEnd type="none" w="med" len="med"/>
            <a:tailEnd type="none" w="med" len="med"/>
          </a:ln>
        </p:spPr>
      </p:cxnSp>
      <p:cxnSp>
        <p:nvCxnSpPr>
          <p:cNvPr id="608" name="Google Shape;608;p87"/>
          <p:cNvCxnSpPr>
            <a:stCxn id="602" idx="3"/>
            <a:endCxn id="604" idx="1"/>
          </p:cNvCxnSpPr>
          <p:nvPr/>
        </p:nvCxnSpPr>
        <p:spPr>
          <a:xfrm>
            <a:off x="6192901" y="4849425"/>
            <a:ext cx="459000" cy="4710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Shape 612"/>
        <p:cNvGrpSpPr/>
        <p:nvPr/>
      </p:nvGrpSpPr>
      <p:grpSpPr>
        <a:xfrm>
          <a:off x="0" y="0"/>
          <a:ext cx="0" cy="0"/>
          <a:chOff x="0" y="0"/>
          <a:chExt cx="0" cy="0"/>
        </a:xfrm>
      </p:grpSpPr>
      <p:pic>
        <p:nvPicPr>
          <p:cNvPr id="613" name="Google Shape;613;p88"/>
          <p:cNvPicPr preferRelativeResize="0"/>
          <p:nvPr/>
        </p:nvPicPr>
        <p:blipFill rotWithShape="1">
          <a:blip r:embed="rId3">
            <a:alphaModFix/>
          </a:blip>
          <a:srcRect t="13569"/>
          <a:stretch/>
        </p:blipFill>
        <p:spPr>
          <a:xfrm>
            <a:off x="1155700" y="930400"/>
            <a:ext cx="10287000" cy="592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617"/>
        <p:cNvGrpSpPr/>
        <p:nvPr/>
      </p:nvGrpSpPr>
      <p:grpSpPr>
        <a:xfrm>
          <a:off x="0" y="0"/>
          <a:ext cx="0" cy="0"/>
          <a:chOff x="0" y="0"/>
          <a:chExt cx="0" cy="0"/>
        </a:xfrm>
      </p:grpSpPr>
      <p:sp>
        <p:nvSpPr>
          <p:cNvPr id="618" name="Google Shape;618;p8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Challenges </a:t>
            </a:r>
            <a:endParaRPr/>
          </a:p>
        </p:txBody>
      </p:sp>
      <p:sp>
        <p:nvSpPr>
          <p:cNvPr id="619" name="Google Shape;619;p8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grpSp>
        <p:nvGrpSpPr>
          <p:cNvPr id="620" name="Google Shape;620;p89"/>
          <p:cNvGrpSpPr/>
          <p:nvPr/>
        </p:nvGrpSpPr>
        <p:grpSpPr>
          <a:xfrm>
            <a:off x="975439" y="1831751"/>
            <a:ext cx="4551253" cy="4551253"/>
            <a:chOff x="2339100" y="1474475"/>
            <a:chExt cx="3413525" cy="3413525"/>
          </a:xfrm>
        </p:grpSpPr>
        <p:pic>
          <p:nvPicPr>
            <p:cNvPr id="621" name="Google Shape;621;p89"/>
            <p:cNvPicPr preferRelativeResize="0"/>
            <p:nvPr/>
          </p:nvPicPr>
          <p:blipFill>
            <a:blip r:embed="rId3">
              <a:alphaModFix/>
            </a:blip>
            <a:stretch>
              <a:fillRect/>
            </a:stretch>
          </p:blipFill>
          <p:spPr>
            <a:xfrm>
              <a:off x="2339100" y="1474475"/>
              <a:ext cx="3413525" cy="3413525"/>
            </a:xfrm>
            <a:prstGeom prst="rect">
              <a:avLst/>
            </a:prstGeom>
            <a:noFill/>
            <a:ln>
              <a:noFill/>
            </a:ln>
          </p:spPr>
        </p:pic>
        <p:pic>
          <p:nvPicPr>
            <p:cNvPr id="622" name="Google Shape;622;p89"/>
            <p:cNvPicPr preferRelativeResize="0"/>
            <p:nvPr/>
          </p:nvPicPr>
          <p:blipFill>
            <a:blip r:embed="rId4">
              <a:alphaModFix/>
            </a:blip>
            <a:stretch>
              <a:fillRect/>
            </a:stretch>
          </p:blipFill>
          <p:spPr>
            <a:xfrm>
              <a:off x="4190450" y="2203350"/>
              <a:ext cx="499755" cy="534724"/>
            </a:xfrm>
            <a:prstGeom prst="rect">
              <a:avLst/>
            </a:prstGeom>
            <a:noFill/>
            <a:ln>
              <a:noFill/>
            </a:ln>
          </p:spPr>
        </p:pic>
      </p:grpSp>
      <p:sp>
        <p:nvSpPr>
          <p:cNvPr id="623" name="Google Shape;623;p89"/>
          <p:cNvSpPr txBox="1"/>
          <p:nvPr/>
        </p:nvSpPr>
        <p:spPr>
          <a:xfrm>
            <a:off x="5831700" y="1831800"/>
            <a:ext cx="5904900" cy="660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400"/>
              <a:t>Problems once off laptop</a:t>
            </a:r>
            <a:endParaRPr sz="2400"/>
          </a:p>
          <a:p>
            <a:pPr marL="0" lvl="0" indent="0" algn="l" rtl="0">
              <a:spcBef>
                <a:spcPts val="0"/>
              </a:spcBef>
              <a:spcAft>
                <a:spcPts val="0"/>
              </a:spcAft>
              <a:buNone/>
            </a:pPr>
            <a:endParaRPr sz="1900"/>
          </a:p>
        </p:txBody>
      </p:sp>
      <p:sp>
        <p:nvSpPr>
          <p:cNvPr id="624" name="Google Shape;624;p89"/>
          <p:cNvSpPr txBox="1"/>
          <p:nvPr/>
        </p:nvSpPr>
        <p:spPr>
          <a:xfrm>
            <a:off x="5947071" y="2284716"/>
            <a:ext cx="5904900" cy="660900"/>
          </a:xfrm>
          <a:prstGeom prst="rect">
            <a:avLst/>
          </a:prstGeom>
          <a:noFill/>
          <a:ln>
            <a:noFill/>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sz="2400"/>
              <a:t>Distributed data storage</a:t>
            </a:r>
            <a:endParaRPr sz="2400"/>
          </a:p>
          <a:p>
            <a:pPr marL="609600" lvl="0" indent="-457200" algn="l" rtl="0">
              <a:spcBef>
                <a:spcPts val="1300"/>
              </a:spcBef>
              <a:spcAft>
                <a:spcPts val="0"/>
              </a:spcAft>
              <a:buSzPts val="2400"/>
              <a:buChar char="●"/>
            </a:pPr>
            <a:r>
              <a:rPr lang="en-US" sz="2400"/>
              <a:t>Data preparation</a:t>
            </a:r>
            <a:endParaRPr sz="2400"/>
          </a:p>
          <a:p>
            <a:pPr marL="609600" lvl="0" indent="-457200" algn="l" rtl="0">
              <a:spcBef>
                <a:spcPts val="1300"/>
              </a:spcBef>
              <a:spcAft>
                <a:spcPts val="0"/>
              </a:spcAft>
              <a:buSzPts val="2400"/>
              <a:buChar char="●"/>
            </a:pPr>
            <a:r>
              <a:rPr lang="en-US" sz="2400"/>
              <a:t>Data exploration</a:t>
            </a:r>
            <a:endParaRPr sz="2400"/>
          </a:p>
          <a:p>
            <a:pPr marL="609600" lvl="0" indent="-457200" algn="l" rtl="0">
              <a:spcBef>
                <a:spcPts val="1300"/>
              </a:spcBef>
              <a:spcAft>
                <a:spcPts val="0"/>
              </a:spcAft>
              <a:buSzPts val="2400"/>
              <a:buChar char="●"/>
            </a:pPr>
            <a:r>
              <a:rPr lang="en-US" sz="2400"/>
              <a:t>Distribution model training</a:t>
            </a:r>
            <a:endParaRPr sz="2400"/>
          </a:p>
          <a:p>
            <a:pPr marL="609600" lvl="0" indent="-457200" algn="l" rtl="0">
              <a:spcBef>
                <a:spcPts val="1300"/>
              </a:spcBef>
              <a:spcAft>
                <a:spcPts val="0"/>
              </a:spcAft>
              <a:buSzPts val="2400"/>
              <a:buChar char="●"/>
            </a:pPr>
            <a:r>
              <a:rPr lang="en-US" sz="2400"/>
              <a:t>Monitoring</a:t>
            </a:r>
            <a:endParaRPr sz="2400"/>
          </a:p>
          <a:p>
            <a:pPr marL="609600" lvl="0" indent="-457200" algn="l" rtl="0">
              <a:spcBef>
                <a:spcPts val="1300"/>
              </a:spcBef>
              <a:spcAft>
                <a:spcPts val="0"/>
              </a:spcAft>
              <a:buSzPts val="2400"/>
              <a:buChar char="●"/>
            </a:pPr>
            <a:r>
              <a:rPr lang="en-US" sz="2400"/>
              <a:t>Debugging</a:t>
            </a:r>
            <a:endParaRPr sz="2400"/>
          </a:p>
          <a:p>
            <a:pPr marL="609600" lvl="0" indent="-457200" algn="l" rtl="0">
              <a:spcBef>
                <a:spcPts val="1300"/>
              </a:spcBef>
              <a:spcAft>
                <a:spcPts val="0"/>
              </a:spcAft>
              <a:buSzPts val="2400"/>
              <a:buChar char="●"/>
            </a:pPr>
            <a:r>
              <a:rPr lang="en-US" sz="2400"/>
              <a:t>Model serving</a:t>
            </a:r>
            <a:endParaRPr sz="2400"/>
          </a:p>
          <a:p>
            <a:pPr marL="0" lvl="0" indent="0" algn="l" rtl="0">
              <a:spcBef>
                <a:spcPts val="1300"/>
              </a:spcBef>
              <a:spcAft>
                <a:spcPts val="1300"/>
              </a:spcAft>
              <a:buNone/>
            </a:pP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628"/>
        <p:cNvGrpSpPr/>
        <p:nvPr/>
      </p:nvGrpSpPr>
      <p:grpSpPr>
        <a:xfrm>
          <a:off x="0" y="0"/>
          <a:ext cx="0" cy="0"/>
          <a:chOff x="0" y="0"/>
          <a:chExt cx="0" cy="0"/>
        </a:xfrm>
      </p:grpSpPr>
      <p:sp>
        <p:nvSpPr>
          <p:cNvPr id="629" name="Google Shape;629;p9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Pipeline</a:t>
            </a:r>
            <a:endParaRPr/>
          </a:p>
        </p:txBody>
      </p:sp>
      <p:sp>
        <p:nvSpPr>
          <p:cNvPr id="630" name="Google Shape;630;p9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cxnSp>
        <p:nvCxnSpPr>
          <p:cNvPr id="631" name="Google Shape;631;p90"/>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2" name="Google Shape;632;p90"/>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3" name="Google Shape;633;p90"/>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4" name="Google Shape;634;p90"/>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635" name="Google Shape;635;p90"/>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636" name="Google Shape;636;p90"/>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637" name="Google Shape;637;p90"/>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500"/>
              <a:buFont typeface="Arial"/>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638" name="Google Shape;638;p90"/>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639" name="Google Shape;639;p90"/>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640" name="Google Shape;640;p90"/>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641" name="Google Shape;641;p90"/>
          <p:cNvSpPr txBox="1"/>
          <p:nvPr/>
        </p:nvSpPr>
        <p:spPr>
          <a:xfrm>
            <a:off x="764900" y="1511367"/>
            <a:ext cx="10614300" cy="6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swald"/>
              <a:ea typeface="Oswald"/>
              <a:cs typeface="Oswald"/>
              <a:sym typeface="Oswald"/>
            </a:endParaRPr>
          </a:p>
        </p:txBody>
      </p:sp>
      <p:pic>
        <p:nvPicPr>
          <p:cNvPr id="642" name="Google Shape;642;p90"/>
          <p:cNvPicPr preferRelativeResize="0"/>
          <p:nvPr/>
        </p:nvPicPr>
        <p:blipFill rotWithShape="1">
          <a:blip r:embed="rId3">
            <a:alphaModFix/>
          </a:blip>
          <a:srcRect b="25261"/>
          <a:stretch/>
        </p:blipFill>
        <p:spPr>
          <a:xfrm>
            <a:off x="5478783" y="5568272"/>
            <a:ext cx="1370800" cy="853826"/>
          </a:xfrm>
          <a:prstGeom prst="rect">
            <a:avLst/>
          </a:prstGeom>
          <a:noFill/>
          <a:ln>
            <a:noFill/>
          </a:ln>
        </p:spPr>
      </p:pic>
      <p:pic>
        <p:nvPicPr>
          <p:cNvPr id="643" name="Google Shape;643;p90"/>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644" name="Google Shape;644;p90"/>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645" name="Google Shape;645;p90"/>
          <p:cNvPicPr preferRelativeResize="0"/>
          <p:nvPr/>
        </p:nvPicPr>
        <p:blipFill>
          <a:blip r:embed="rId5">
            <a:alphaModFix/>
          </a:blip>
          <a:stretch>
            <a:fillRect/>
          </a:stretch>
        </p:blipFill>
        <p:spPr>
          <a:xfrm>
            <a:off x="833781" y="5881640"/>
            <a:ext cx="1086000" cy="607647"/>
          </a:xfrm>
          <a:prstGeom prst="rect">
            <a:avLst/>
          </a:prstGeom>
          <a:noFill/>
          <a:ln>
            <a:noFill/>
          </a:ln>
        </p:spPr>
      </p:pic>
      <p:pic>
        <p:nvPicPr>
          <p:cNvPr id="646" name="Google Shape;646;p90"/>
          <p:cNvPicPr preferRelativeResize="0"/>
          <p:nvPr/>
        </p:nvPicPr>
        <p:blipFill>
          <a:blip r:embed="rId6">
            <a:alphaModFix/>
          </a:blip>
          <a:stretch>
            <a:fillRect/>
          </a:stretch>
        </p:blipFill>
        <p:spPr>
          <a:xfrm>
            <a:off x="680000" y="4197516"/>
            <a:ext cx="618401" cy="618401"/>
          </a:xfrm>
          <a:prstGeom prst="rect">
            <a:avLst/>
          </a:prstGeom>
          <a:noFill/>
          <a:ln>
            <a:noFill/>
          </a:ln>
        </p:spPr>
      </p:pic>
      <p:pic>
        <p:nvPicPr>
          <p:cNvPr id="647" name="Google Shape;647;p90"/>
          <p:cNvPicPr preferRelativeResize="0"/>
          <p:nvPr/>
        </p:nvPicPr>
        <p:blipFill>
          <a:blip r:embed="rId7">
            <a:alphaModFix/>
          </a:blip>
          <a:stretch>
            <a:fillRect/>
          </a:stretch>
        </p:blipFill>
        <p:spPr>
          <a:xfrm>
            <a:off x="1577190" y="4171550"/>
            <a:ext cx="676450" cy="676400"/>
          </a:xfrm>
          <a:prstGeom prst="rect">
            <a:avLst/>
          </a:prstGeom>
          <a:noFill/>
          <a:ln>
            <a:noFill/>
          </a:ln>
        </p:spPr>
      </p:pic>
      <p:cxnSp>
        <p:nvCxnSpPr>
          <p:cNvPr id="648" name="Google Shape;648;p90"/>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49" name="Google Shape;649;p90"/>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50" name="Google Shape;650;p90"/>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651" name="Google Shape;651;p90"/>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652" name="Google Shape;652;p90"/>
          <p:cNvPicPr preferRelativeResize="0"/>
          <p:nvPr/>
        </p:nvPicPr>
        <p:blipFill>
          <a:blip r:embed="rId8">
            <a:alphaModFix/>
          </a:blip>
          <a:stretch>
            <a:fillRect/>
          </a:stretch>
        </p:blipFill>
        <p:spPr>
          <a:xfrm>
            <a:off x="10095800" y="4714977"/>
            <a:ext cx="1679533" cy="1194214"/>
          </a:xfrm>
          <a:prstGeom prst="rect">
            <a:avLst/>
          </a:prstGeom>
          <a:noFill/>
          <a:ln>
            <a:noFill/>
          </a:ln>
        </p:spPr>
      </p:pic>
      <p:pic>
        <p:nvPicPr>
          <p:cNvPr id="653" name="Google Shape;653;p90"/>
          <p:cNvPicPr preferRelativeResize="0"/>
          <p:nvPr/>
        </p:nvPicPr>
        <p:blipFill>
          <a:blip r:embed="rId9">
            <a:alphaModFix/>
          </a:blip>
          <a:stretch>
            <a:fillRect/>
          </a:stretch>
        </p:blipFill>
        <p:spPr>
          <a:xfrm>
            <a:off x="7724967" y="4363234"/>
            <a:ext cx="1538887" cy="712992"/>
          </a:xfrm>
          <a:prstGeom prst="rect">
            <a:avLst/>
          </a:prstGeom>
          <a:noFill/>
          <a:ln>
            <a:noFill/>
          </a:ln>
        </p:spPr>
      </p:pic>
      <p:pic>
        <p:nvPicPr>
          <p:cNvPr id="654" name="Google Shape;654;p90"/>
          <p:cNvPicPr preferRelativeResize="0"/>
          <p:nvPr/>
        </p:nvPicPr>
        <p:blipFill>
          <a:blip r:embed="rId9">
            <a:alphaModFix/>
          </a:blip>
          <a:stretch>
            <a:fillRect/>
          </a:stretch>
        </p:blipFill>
        <p:spPr>
          <a:xfrm>
            <a:off x="7739022" y="5038871"/>
            <a:ext cx="1538887" cy="712992"/>
          </a:xfrm>
          <a:prstGeom prst="rect">
            <a:avLst/>
          </a:prstGeom>
          <a:noFill/>
          <a:ln>
            <a:noFill/>
          </a:ln>
        </p:spPr>
      </p:pic>
      <p:pic>
        <p:nvPicPr>
          <p:cNvPr id="655" name="Google Shape;655;p90"/>
          <p:cNvPicPr preferRelativeResize="0"/>
          <p:nvPr/>
        </p:nvPicPr>
        <p:blipFill>
          <a:blip r:embed="rId9">
            <a:alphaModFix/>
          </a:blip>
          <a:stretch>
            <a:fillRect/>
          </a:stretch>
        </p:blipFill>
        <p:spPr>
          <a:xfrm>
            <a:off x="7724967" y="5699273"/>
            <a:ext cx="1538887" cy="712992"/>
          </a:xfrm>
          <a:prstGeom prst="rect">
            <a:avLst/>
          </a:prstGeom>
          <a:noFill/>
          <a:ln>
            <a:noFill/>
          </a:ln>
        </p:spPr>
      </p:pic>
      <p:pic>
        <p:nvPicPr>
          <p:cNvPr id="656" name="Google Shape;656;p90"/>
          <p:cNvPicPr preferRelativeResize="0"/>
          <p:nvPr/>
        </p:nvPicPr>
        <p:blipFill>
          <a:blip r:embed="rId10">
            <a:alphaModFix/>
          </a:blip>
          <a:stretch>
            <a:fillRect/>
          </a:stretch>
        </p:blipFill>
        <p:spPr>
          <a:xfrm>
            <a:off x="3303900" y="4143570"/>
            <a:ext cx="1370800" cy="589178"/>
          </a:xfrm>
          <a:prstGeom prst="rect">
            <a:avLst/>
          </a:prstGeom>
          <a:noFill/>
          <a:ln>
            <a:noFill/>
          </a:ln>
        </p:spPr>
      </p:pic>
      <p:pic>
        <p:nvPicPr>
          <p:cNvPr id="657" name="Google Shape;657;p90"/>
          <p:cNvPicPr preferRelativeResize="0"/>
          <p:nvPr/>
        </p:nvPicPr>
        <p:blipFill rotWithShape="1">
          <a:blip r:embed="rId11">
            <a:alphaModFix/>
          </a:blip>
          <a:srcRect b="9395"/>
          <a:stretch/>
        </p:blipFill>
        <p:spPr>
          <a:xfrm>
            <a:off x="2715292" y="4901500"/>
            <a:ext cx="1247750" cy="846800"/>
          </a:xfrm>
          <a:prstGeom prst="rect">
            <a:avLst/>
          </a:prstGeom>
          <a:noFill/>
          <a:ln>
            <a:noFill/>
          </a:ln>
        </p:spPr>
      </p:pic>
      <p:pic>
        <p:nvPicPr>
          <p:cNvPr id="658" name="Google Shape;658;p90"/>
          <p:cNvPicPr preferRelativeResize="0"/>
          <p:nvPr/>
        </p:nvPicPr>
        <p:blipFill>
          <a:blip r:embed="rId12">
            <a:alphaModFix/>
          </a:blip>
          <a:stretch>
            <a:fillRect/>
          </a:stretch>
        </p:blipFill>
        <p:spPr>
          <a:xfrm>
            <a:off x="5461037" y="5038608"/>
            <a:ext cx="1538867" cy="304844"/>
          </a:xfrm>
          <a:prstGeom prst="rect">
            <a:avLst/>
          </a:prstGeom>
          <a:noFill/>
          <a:ln>
            <a:noFill/>
          </a:ln>
        </p:spPr>
      </p:pic>
      <p:pic>
        <p:nvPicPr>
          <p:cNvPr id="659" name="Google Shape;659;p90"/>
          <p:cNvPicPr preferRelativeResize="0"/>
          <p:nvPr/>
        </p:nvPicPr>
        <p:blipFill rotWithShape="1">
          <a:blip r:embed="rId13">
            <a:alphaModFix/>
          </a:blip>
          <a:srcRect l="5900" t="20111" r="5900" b="20105"/>
          <a:stretch/>
        </p:blipFill>
        <p:spPr>
          <a:xfrm>
            <a:off x="3347933" y="5916867"/>
            <a:ext cx="1370800" cy="615234"/>
          </a:xfrm>
          <a:prstGeom prst="rect">
            <a:avLst/>
          </a:prstGeom>
          <a:noFill/>
          <a:ln>
            <a:noFill/>
          </a:ln>
        </p:spPr>
      </p:pic>
      <p:sp>
        <p:nvSpPr>
          <p:cNvPr id="660" name="Google Shape;660;p90"/>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661" name="Google Shape;661;p90"/>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Building Machine Learning Model</a:t>
            </a:r>
            <a:endParaRPr sz="1900"/>
          </a:p>
        </p:txBody>
      </p:sp>
      <p:sp>
        <p:nvSpPr>
          <p:cNvPr id="662" name="Google Shape;662;p90"/>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900"/>
          </a:p>
        </p:txBody>
      </p:sp>
      <p:sp>
        <p:nvSpPr>
          <p:cNvPr id="663" name="Google Shape;663;p90"/>
          <p:cNvSpPr txBox="1"/>
          <p:nvPr/>
        </p:nvSpPr>
        <p:spPr>
          <a:xfrm>
            <a:off x="4573090" y="1569810"/>
            <a:ext cx="3115500" cy="571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a:t>Monitoring &amp; Operations</a:t>
            </a:r>
            <a:endParaRPr sz="1900" b="1"/>
          </a:p>
          <a:p>
            <a:pPr marL="0" lvl="0" indent="0" algn="l" rtl="0">
              <a:spcBef>
                <a:spcPts val="0"/>
              </a:spcBef>
              <a:spcAft>
                <a:spcPts val="0"/>
              </a:spcAft>
              <a:buNone/>
            </a:pPr>
            <a:endParaRPr sz="1300" b="1"/>
          </a:p>
        </p:txBody>
      </p:sp>
      <p:pic>
        <p:nvPicPr>
          <p:cNvPr id="664" name="Google Shape;664;p90"/>
          <p:cNvPicPr preferRelativeResize="0"/>
          <p:nvPr/>
        </p:nvPicPr>
        <p:blipFill>
          <a:blip r:embed="rId14">
            <a:alphaModFix/>
          </a:blip>
          <a:stretch>
            <a:fillRect/>
          </a:stretch>
        </p:blipFill>
        <p:spPr>
          <a:xfrm>
            <a:off x="7905667" y="1656262"/>
            <a:ext cx="1370800" cy="397324"/>
          </a:xfrm>
          <a:prstGeom prst="rect">
            <a:avLst/>
          </a:prstGeom>
          <a:noFill/>
          <a:ln>
            <a:noFill/>
          </a:ln>
        </p:spPr>
      </p:pic>
      <p:pic>
        <p:nvPicPr>
          <p:cNvPr id="665" name="Google Shape;665;p90"/>
          <p:cNvPicPr preferRelativeResize="0"/>
          <p:nvPr/>
        </p:nvPicPr>
        <p:blipFill>
          <a:blip r:embed="rId15">
            <a:alphaModFix/>
          </a:blip>
          <a:stretch>
            <a:fillRect/>
          </a:stretch>
        </p:blipFill>
        <p:spPr>
          <a:xfrm>
            <a:off x="3253905" y="1611453"/>
            <a:ext cx="1004800" cy="502400"/>
          </a:xfrm>
          <a:prstGeom prst="rect">
            <a:avLst/>
          </a:prstGeom>
          <a:noFill/>
          <a:ln>
            <a:noFill/>
          </a:ln>
        </p:spPr>
      </p:pic>
      <p:pic>
        <p:nvPicPr>
          <p:cNvPr id="666" name="Google Shape;666;p90"/>
          <p:cNvPicPr preferRelativeResize="0"/>
          <p:nvPr/>
        </p:nvPicPr>
        <p:blipFill>
          <a:blip r:embed="rId16">
            <a:alphaModFix/>
          </a:blip>
          <a:stretch>
            <a:fillRect/>
          </a:stretch>
        </p:blipFill>
        <p:spPr>
          <a:xfrm>
            <a:off x="864100" y="5013644"/>
            <a:ext cx="1086000" cy="7520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70"/>
        <p:cNvGrpSpPr/>
        <p:nvPr/>
      </p:nvGrpSpPr>
      <p:grpSpPr>
        <a:xfrm>
          <a:off x="0" y="0"/>
          <a:ext cx="0" cy="0"/>
          <a:chOff x="0" y="0"/>
          <a:chExt cx="0" cy="0"/>
        </a:xfrm>
      </p:grpSpPr>
      <p:sp>
        <p:nvSpPr>
          <p:cNvPr id="671" name="Google Shape;671;p9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Kubeflow Automation</a:t>
            </a:r>
            <a:endParaRPr/>
          </a:p>
        </p:txBody>
      </p:sp>
      <p:sp>
        <p:nvSpPr>
          <p:cNvPr id="672" name="Google Shape;672;p9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cxnSp>
        <p:nvCxnSpPr>
          <p:cNvPr id="673" name="Google Shape;673;p91"/>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4" name="Google Shape;674;p91"/>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5" name="Google Shape;675;p91"/>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6" name="Google Shape;676;p91"/>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677" name="Google Shape;677;p91"/>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678" name="Google Shape;678;p91"/>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679" name="Google Shape;679;p91"/>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680" name="Google Shape;680;p91"/>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681" name="Google Shape;681;p91"/>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682" name="Google Shape;682;p91"/>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pic>
        <p:nvPicPr>
          <p:cNvPr id="683" name="Google Shape;683;p91"/>
          <p:cNvPicPr preferRelativeResize="0"/>
          <p:nvPr/>
        </p:nvPicPr>
        <p:blipFill rotWithShape="1">
          <a:blip r:embed="rId3">
            <a:alphaModFix/>
          </a:blip>
          <a:srcRect b="25261"/>
          <a:stretch/>
        </p:blipFill>
        <p:spPr>
          <a:xfrm>
            <a:off x="5478783" y="5568272"/>
            <a:ext cx="1370800" cy="853826"/>
          </a:xfrm>
          <a:prstGeom prst="rect">
            <a:avLst/>
          </a:prstGeom>
          <a:noFill/>
          <a:ln>
            <a:noFill/>
          </a:ln>
        </p:spPr>
      </p:pic>
      <p:pic>
        <p:nvPicPr>
          <p:cNvPr id="684" name="Google Shape;684;p91"/>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685" name="Google Shape;685;p91"/>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686" name="Google Shape;686;p91"/>
          <p:cNvPicPr preferRelativeResize="0"/>
          <p:nvPr/>
        </p:nvPicPr>
        <p:blipFill>
          <a:blip r:embed="rId5">
            <a:alphaModFix amt="23000"/>
          </a:blip>
          <a:stretch>
            <a:fillRect/>
          </a:stretch>
        </p:blipFill>
        <p:spPr>
          <a:xfrm>
            <a:off x="833781" y="5881640"/>
            <a:ext cx="1086000" cy="607647"/>
          </a:xfrm>
          <a:prstGeom prst="rect">
            <a:avLst/>
          </a:prstGeom>
          <a:noFill/>
          <a:ln>
            <a:noFill/>
          </a:ln>
        </p:spPr>
      </p:pic>
      <p:pic>
        <p:nvPicPr>
          <p:cNvPr id="687" name="Google Shape;687;p91"/>
          <p:cNvPicPr preferRelativeResize="0"/>
          <p:nvPr/>
        </p:nvPicPr>
        <p:blipFill>
          <a:blip r:embed="rId6">
            <a:alphaModFix amt="23000"/>
          </a:blip>
          <a:stretch>
            <a:fillRect/>
          </a:stretch>
        </p:blipFill>
        <p:spPr>
          <a:xfrm>
            <a:off x="680000" y="4197516"/>
            <a:ext cx="618401" cy="618401"/>
          </a:xfrm>
          <a:prstGeom prst="rect">
            <a:avLst/>
          </a:prstGeom>
          <a:noFill/>
          <a:ln>
            <a:noFill/>
          </a:ln>
        </p:spPr>
      </p:pic>
      <p:pic>
        <p:nvPicPr>
          <p:cNvPr id="688" name="Google Shape;688;p91"/>
          <p:cNvPicPr preferRelativeResize="0"/>
          <p:nvPr/>
        </p:nvPicPr>
        <p:blipFill>
          <a:blip r:embed="rId7">
            <a:alphaModFix amt="23000"/>
          </a:blip>
          <a:stretch>
            <a:fillRect/>
          </a:stretch>
        </p:blipFill>
        <p:spPr>
          <a:xfrm>
            <a:off x="1577190" y="4171550"/>
            <a:ext cx="676450" cy="676400"/>
          </a:xfrm>
          <a:prstGeom prst="rect">
            <a:avLst/>
          </a:prstGeom>
          <a:noFill/>
          <a:ln>
            <a:noFill/>
          </a:ln>
        </p:spPr>
      </p:pic>
      <p:cxnSp>
        <p:nvCxnSpPr>
          <p:cNvPr id="689" name="Google Shape;689;p91"/>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90" name="Google Shape;690;p91"/>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91" name="Google Shape;691;p91"/>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692" name="Google Shape;692;p91"/>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693" name="Google Shape;693;p91"/>
          <p:cNvPicPr preferRelativeResize="0"/>
          <p:nvPr/>
        </p:nvPicPr>
        <p:blipFill>
          <a:blip r:embed="rId8">
            <a:alphaModFix/>
          </a:blip>
          <a:stretch>
            <a:fillRect/>
          </a:stretch>
        </p:blipFill>
        <p:spPr>
          <a:xfrm>
            <a:off x="3303900" y="4143570"/>
            <a:ext cx="1370800" cy="589178"/>
          </a:xfrm>
          <a:prstGeom prst="rect">
            <a:avLst/>
          </a:prstGeom>
          <a:noFill/>
          <a:ln>
            <a:noFill/>
          </a:ln>
        </p:spPr>
      </p:pic>
      <p:pic>
        <p:nvPicPr>
          <p:cNvPr id="694" name="Google Shape;694;p91"/>
          <p:cNvPicPr preferRelativeResize="0"/>
          <p:nvPr/>
        </p:nvPicPr>
        <p:blipFill rotWithShape="1">
          <a:blip r:embed="rId9">
            <a:alphaModFix amt="23000"/>
          </a:blip>
          <a:srcRect b="9395"/>
          <a:stretch/>
        </p:blipFill>
        <p:spPr>
          <a:xfrm>
            <a:off x="2715292" y="4901500"/>
            <a:ext cx="1247750" cy="846800"/>
          </a:xfrm>
          <a:prstGeom prst="rect">
            <a:avLst/>
          </a:prstGeom>
          <a:noFill/>
          <a:ln>
            <a:noFill/>
          </a:ln>
        </p:spPr>
      </p:pic>
      <p:pic>
        <p:nvPicPr>
          <p:cNvPr id="695" name="Google Shape;695;p91"/>
          <p:cNvPicPr preferRelativeResize="0"/>
          <p:nvPr/>
        </p:nvPicPr>
        <p:blipFill>
          <a:blip r:embed="rId10">
            <a:alphaModFix amt="23000"/>
          </a:blip>
          <a:stretch>
            <a:fillRect/>
          </a:stretch>
        </p:blipFill>
        <p:spPr>
          <a:xfrm>
            <a:off x="5461037" y="5038608"/>
            <a:ext cx="1538867" cy="304844"/>
          </a:xfrm>
          <a:prstGeom prst="rect">
            <a:avLst/>
          </a:prstGeom>
          <a:noFill/>
          <a:ln>
            <a:noFill/>
          </a:ln>
        </p:spPr>
      </p:pic>
      <p:pic>
        <p:nvPicPr>
          <p:cNvPr id="696" name="Google Shape;696;p91"/>
          <p:cNvPicPr preferRelativeResize="0"/>
          <p:nvPr/>
        </p:nvPicPr>
        <p:blipFill rotWithShape="1">
          <a:blip r:embed="rId11">
            <a:alphaModFix amt="23000"/>
          </a:blip>
          <a:srcRect l="5900" t="20111" r="5900" b="20105"/>
          <a:stretch/>
        </p:blipFill>
        <p:spPr>
          <a:xfrm>
            <a:off x="3347933" y="5916867"/>
            <a:ext cx="1370800" cy="615234"/>
          </a:xfrm>
          <a:prstGeom prst="rect">
            <a:avLst/>
          </a:prstGeom>
          <a:noFill/>
          <a:ln>
            <a:noFill/>
          </a:ln>
        </p:spPr>
      </p:pic>
      <p:sp>
        <p:nvSpPr>
          <p:cNvPr id="697" name="Google Shape;697;p91"/>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698" name="Google Shape;698;p91"/>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Building Machine Learning Model</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699" name="Google Shape;699;p91"/>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pic>
        <p:nvPicPr>
          <p:cNvPr id="700" name="Google Shape;700;p91"/>
          <p:cNvPicPr preferRelativeResize="0"/>
          <p:nvPr/>
        </p:nvPicPr>
        <p:blipFill>
          <a:blip r:embed="rId12">
            <a:alphaModFix amt="23000"/>
          </a:blip>
          <a:stretch>
            <a:fillRect/>
          </a:stretch>
        </p:blipFill>
        <p:spPr>
          <a:xfrm>
            <a:off x="864100" y="5013644"/>
            <a:ext cx="1086000" cy="752045"/>
          </a:xfrm>
          <a:prstGeom prst="rect">
            <a:avLst/>
          </a:prstGeom>
          <a:noFill/>
          <a:ln>
            <a:noFill/>
          </a:ln>
        </p:spPr>
      </p:pic>
      <p:pic>
        <p:nvPicPr>
          <p:cNvPr id="701" name="Google Shape;701;p91"/>
          <p:cNvPicPr preferRelativeResize="0"/>
          <p:nvPr/>
        </p:nvPicPr>
        <p:blipFill>
          <a:blip r:embed="rId13">
            <a:alphaModFix/>
          </a:blip>
          <a:stretch>
            <a:fillRect/>
          </a:stretch>
        </p:blipFill>
        <p:spPr>
          <a:xfrm>
            <a:off x="5223809" y="219447"/>
            <a:ext cx="1817199" cy="1817199"/>
          </a:xfrm>
          <a:prstGeom prst="rect">
            <a:avLst/>
          </a:prstGeom>
          <a:noFill/>
          <a:ln>
            <a:noFill/>
          </a:ln>
        </p:spPr>
      </p:pic>
      <p:sp>
        <p:nvSpPr>
          <p:cNvPr id="702" name="Google Shape;702;p91"/>
          <p:cNvSpPr/>
          <p:nvPr/>
        </p:nvSpPr>
        <p:spPr>
          <a:xfrm rot="-5400000">
            <a:off x="7028433" y="-2297067"/>
            <a:ext cx="552000" cy="8920800"/>
          </a:xfrm>
          <a:prstGeom prst="rightBrace">
            <a:avLst>
              <a:gd name="adj1" fmla="val 8333"/>
              <a:gd name="adj2" fmla="val 36994"/>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703" name="Google Shape;703;p91"/>
          <p:cNvPicPr preferRelativeResize="0"/>
          <p:nvPr/>
        </p:nvPicPr>
        <p:blipFill>
          <a:blip r:embed="rId14">
            <a:alphaModFix/>
          </a:blip>
          <a:stretch>
            <a:fillRect/>
          </a:stretch>
        </p:blipFill>
        <p:spPr>
          <a:xfrm>
            <a:off x="10095800" y="4714977"/>
            <a:ext cx="1679533" cy="1194214"/>
          </a:xfrm>
          <a:prstGeom prst="rect">
            <a:avLst/>
          </a:prstGeom>
          <a:noFill/>
          <a:ln>
            <a:noFill/>
          </a:ln>
        </p:spPr>
      </p:pic>
      <p:pic>
        <p:nvPicPr>
          <p:cNvPr id="704" name="Google Shape;704;p91"/>
          <p:cNvPicPr preferRelativeResize="0"/>
          <p:nvPr/>
        </p:nvPicPr>
        <p:blipFill>
          <a:blip r:embed="rId15">
            <a:alphaModFix/>
          </a:blip>
          <a:stretch>
            <a:fillRect/>
          </a:stretch>
        </p:blipFill>
        <p:spPr>
          <a:xfrm>
            <a:off x="7724967" y="4363234"/>
            <a:ext cx="1538887" cy="712992"/>
          </a:xfrm>
          <a:prstGeom prst="rect">
            <a:avLst/>
          </a:prstGeom>
          <a:noFill/>
          <a:ln>
            <a:noFill/>
          </a:ln>
        </p:spPr>
      </p:pic>
      <p:pic>
        <p:nvPicPr>
          <p:cNvPr id="705" name="Google Shape;705;p91"/>
          <p:cNvPicPr preferRelativeResize="0"/>
          <p:nvPr/>
        </p:nvPicPr>
        <p:blipFill>
          <a:blip r:embed="rId15">
            <a:alphaModFix/>
          </a:blip>
          <a:stretch>
            <a:fillRect/>
          </a:stretch>
        </p:blipFill>
        <p:spPr>
          <a:xfrm>
            <a:off x="7739022" y="5038871"/>
            <a:ext cx="1538887" cy="712992"/>
          </a:xfrm>
          <a:prstGeom prst="rect">
            <a:avLst/>
          </a:prstGeom>
          <a:noFill/>
          <a:ln>
            <a:noFill/>
          </a:ln>
        </p:spPr>
      </p:pic>
      <p:pic>
        <p:nvPicPr>
          <p:cNvPr id="706" name="Google Shape;706;p91"/>
          <p:cNvPicPr preferRelativeResize="0"/>
          <p:nvPr/>
        </p:nvPicPr>
        <p:blipFill>
          <a:blip r:embed="rId15">
            <a:alphaModFix/>
          </a:blip>
          <a:stretch>
            <a:fillRect/>
          </a:stretch>
        </p:blipFill>
        <p:spPr>
          <a:xfrm>
            <a:off x="7724967" y="5699273"/>
            <a:ext cx="1538887" cy="712992"/>
          </a:xfrm>
          <a:prstGeom prst="rect">
            <a:avLst/>
          </a:prstGeom>
          <a:noFill/>
          <a:ln>
            <a:noFill/>
          </a:ln>
        </p:spPr>
      </p:pic>
    </p:spTree>
  </p:cSld>
  <p:clrMapOvr>
    <a:masterClrMapping/>
  </p:clrMapOvr>
</p:sld>
</file>

<file path=ppt/theme/theme1.xml><?xml version="1.0" encoding="utf-8"?>
<a:theme xmlns:a="http://schemas.openxmlformats.org/drawingml/2006/main" name="D2IQ Corporate Template">
  <a:themeElements>
    <a:clrScheme name="D2IQ">
      <a:dk1>
        <a:srgbClr val="FFFFFF"/>
      </a:dk1>
      <a:lt1>
        <a:srgbClr val="000000"/>
      </a:lt1>
      <a:dk2>
        <a:srgbClr val="330072"/>
      </a:dk2>
      <a:lt2>
        <a:srgbClr val="53565A"/>
      </a:lt2>
      <a:accent1>
        <a:srgbClr val="330072"/>
      </a:accent1>
      <a:accent2>
        <a:srgbClr val="9678D3"/>
      </a:accent2>
      <a:accent3>
        <a:srgbClr val="9E247B"/>
      </a:accent3>
      <a:accent4>
        <a:srgbClr val="CE0058"/>
      </a:accent4>
      <a:accent5>
        <a:srgbClr val="FF5C39"/>
      </a:accent5>
      <a:accent6>
        <a:srgbClr val="FFCD00"/>
      </a:accent6>
      <a:hlink>
        <a:srgbClr val="330072"/>
      </a:hlink>
      <a:folHlink>
        <a:srgbClr val="3300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a:themeElements>
    <a:clrScheme name="Custom 2">
      <a:dk1>
        <a:srgbClr val="000000"/>
      </a:dk1>
      <a:lt1>
        <a:srgbClr val="FFFFFF"/>
      </a:lt1>
      <a:dk2>
        <a:srgbClr val="1B2029"/>
      </a:dk2>
      <a:lt2>
        <a:srgbClr val="DADDE2"/>
      </a:lt2>
      <a:accent1>
        <a:srgbClr val="7D58FF"/>
      </a:accent1>
      <a:accent2>
        <a:srgbClr val="FF007D"/>
      </a:accent2>
      <a:accent3>
        <a:srgbClr val="14C684"/>
      </a:accent3>
      <a:accent4>
        <a:srgbClr val="157FF2"/>
      </a:accent4>
      <a:accent5>
        <a:srgbClr val="20D5FF"/>
      </a:accent5>
      <a:accent6>
        <a:srgbClr val="FECB53"/>
      </a:accent6>
      <a:hlink>
        <a:srgbClr val="20D5FF"/>
      </a:hlink>
      <a:folHlink>
        <a:srgbClr val="F337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sosphere">
  <a:themeElements>
    <a:clrScheme name="White">
      <a:dk1>
        <a:srgbClr val="626876"/>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708</TotalTime>
  <Words>3538</Words>
  <Application>Microsoft Macintosh PowerPoint</Application>
  <PresentationFormat>Widescreen</PresentationFormat>
  <Paragraphs>385</Paragraphs>
  <Slides>41</Slides>
  <Notes>41</Notes>
  <HiddenSlides>34</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Oswald</vt:lpstr>
      <vt:lpstr>Cambria</vt:lpstr>
      <vt:lpstr>Source Sans Pro</vt:lpstr>
      <vt:lpstr>Calibri</vt:lpstr>
      <vt:lpstr>Helvetica Neue Light</vt:lpstr>
      <vt:lpstr>Proxima Nova</vt:lpstr>
      <vt:lpstr>Arial</vt:lpstr>
      <vt:lpstr>Roboto Mono</vt:lpstr>
      <vt:lpstr>Roboto</vt:lpstr>
      <vt:lpstr>Courier New</vt:lpstr>
      <vt:lpstr>Oswald Regular</vt:lpstr>
      <vt:lpstr>D2IQ Corporate Template</vt:lpstr>
      <vt:lpstr>1_White</vt:lpstr>
      <vt:lpstr>Mesosphere</vt:lpstr>
      <vt:lpstr>Kubernetes Universal Declarative Operator  Quick Technical Review  </vt:lpstr>
      <vt:lpstr>KUDO Community - Get Involved!</vt:lpstr>
      <vt:lpstr>KUDO Operators</vt:lpstr>
      <vt:lpstr>Deep Learning the Promise</vt:lpstr>
      <vt:lpstr>Tensorflow</vt:lpstr>
      <vt:lpstr>PowerPoint Presentation</vt:lpstr>
      <vt:lpstr>Deep Learning Challenges </vt:lpstr>
      <vt:lpstr>Deep Learning Pipeline</vt:lpstr>
      <vt:lpstr>Kubeflow Automation</vt:lpstr>
      <vt:lpstr>Kubeflow for Deep Learning</vt:lpstr>
      <vt:lpstr>KUDO Operators + Kubeflow</vt:lpstr>
      <vt:lpstr>PowerPoint Presentation</vt:lpstr>
      <vt:lpstr>PowerPoint Presentation</vt:lpstr>
      <vt:lpstr>Kubernetes</vt:lpstr>
      <vt:lpstr>Stateless Applications</vt:lpstr>
      <vt:lpstr>Stateless Applications</vt:lpstr>
      <vt:lpstr>Stateless Applications</vt:lpstr>
      <vt:lpstr>Stateless Applications</vt:lpstr>
      <vt:lpstr>Stateless Applications</vt:lpstr>
      <vt:lpstr>Kubernetes</vt:lpstr>
      <vt:lpstr>Stateful Applications</vt:lpstr>
      <vt:lpstr>Stateful Applications</vt:lpstr>
      <vt:lpstr>Distributed Stateful Applications</vt:lpstr>
      <vt:lpstr>Distributed Stateful Applications</vt:lpstr>
      <vt:lpstr>Challenges without KUDO</vt:lpstr>
      <vt:lpstr>Kubernetes Operators</vt:lpstr>
      <vt:lpstr>KUDO Concepts - Plan</vt:lpstr>
      <vt:lpstr>KUDO Concepts - PlanExecution</vt:lpstr>
      <vt:lpstr>KUDO Concepts - Architecture</vt:lpstr>
      <vt:lpstr>KUDO Operators</vt:lpstr>
      <vt:lpstr>DEMO TIME!</vt:lpstr>
      <vt:lpstr>Demo - https://butt.holdings</vt:lpstr>
      <vt:lpstr>Demo</vt:lpstr>
      <vt:lpstr>KUDO Future - CNCF</vt:lpstr>
      <vt:lpstr>Use the Kubernetes recommended operator framework!</vt:lpstr>
      <vt:lpstr>KUDO Community - Get Involved!</vt:lpstr>
      <vt:lpstr>Appendix </vt:lpstr>
      <vt:lpstr>Operator Development</vt:lpstr>
      <vt:lpstr>Input Data Management</vt:lpstr>
      <vt:lpstr>Data Preparation</vt:lpstr>
      <vt:lpstr>Model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Pipelines  Kafka, Cassandra and Spark </dc:title>
  <cp:lastModifiedBy>James Dyckowski</cp:lastModifiedBy>
  <cp:revision>21</cp:revision>
  <dcterms:modified xsi:type="dcterms:W3CDTF">2020-01-08T03:01:54Z</dcterms:modified>
</cp:coreProperties>
</file>